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notesMasterIdLst>
    <p:notesMasterId r:id="rId4"/>
  </p:notesMasterIdLst>
  <p:handoutMasterIdLst>
    <p:handoutMasterId r:id="rId5"/>
  </p:handoutMasterIdLst>
  <p:sldIdLst>
    <p:sldId id="329" r:id="rId2"/>
    <p:sldId id="336" r:id="rId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CCFF"/>
    <a:srgbClr val="FF0000"/>
    <a:srgbClr val="4D4D4D"/>
    <a:srgbClr val="990000"/>
    <a:srgbClr val="FFCC66"/>
    <a:srgbClr val="FF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345" autoAdjust="0"/>
  </p:normalViewPr>
  <p:slideViewPr>
    <p:cSldViewPr snapToObjects="1">
      <p:cViewPr varScale="1">
        <p:scale>
          <a:sx n="71" d="100"/>
          <a:sy n="71" d="100"/>
        </p:scale>
        <p:origin x="128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7279B8-D52C-47AB-9562-51965C49C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719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98B56-58AA-4870-BD28-33A9AC5AE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 bwMode="auto">
          <a:xfrm>
            <a:off x="76200" y="112713"/>
            <a:ext cx="8932863" cy="1046162"/>
          </a:xfrm>
          <a:prstGeom prst="round2DiagRect">
            <a:avLst>
              <a:gd name="adj1" fmla="val 40295"/>
              <a:gd name="adj2" fmla="val 0"/>
            </a:avLst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/>
          <a:stretch>
            <a:fillRect/>
          </a:stretch>
        </p:blipFill>
        <p:spPr bwMode="auto">
          <a:xfrm>
            <a:off x="1219200" y="304800"/>
            <a:ext cx="2262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62400" y="300038"/>
            <a:ext cx="472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3200" smtClean="0">
                <a:solidFill>
                  <a:srgbClr val="004E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</a:t>
            </a: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6288" y="1431953"/>
            <a:ext cx="7772400" cy="2073247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312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38590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38926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075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0381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 flipV="1">
            <a:off x="233363" y="1120775"/>
            <a:ext cx="8774112" cy="46038"/>
          </a:xfrm>
          <a:prstGeom prst="rect">
            <a:avLst/>
          </a:prstGeom>
          <a:gradFill rotWithShape="0">
            <a:gsLst>
              <a:gs pos="36000">
                <a:srgbClr val="004EA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168275"/>
            <a:ext cx="77930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502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文本框 3"/>
          <p:cNvSpPr txBox="1">
            <a:spLocks noChangeArrowheads="1"/>
          </p:cNvSpPr>
          <p:nvPr/>
        </p:nvSpPr>
        <p:spPr bwMode="auto">
          <a:xfrm>
            <a:off x="8397875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C5B803-3B98-4E8B-8EE5-74D9CA75D156}" type="slidenum">
              <a:rPr lang="en-US" altLang="zh-CN" sz="1200" smtClean="0"/>
              <a:pPr algn="r" eaLnBrk="1" hangingPunct="1">
                <a:defRPr/>
              </a:pPr>
              <a:t>‹#›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95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</p:sldLayoutIdLst>
  <p:transition spd="med">
    <p:pull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000" dirty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254"/>
        </a:buClr>
        <a:buSzPct val="50000"/>
        <a:buFont typeface="Wingdings" panose="05000000000000000000" pitchFamily="2" charset="2"/>
        <a:buChar char="p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11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编写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号中断的处理程序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5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号中断的处理程序，使得发生除法溢出时，在品目中间心啊是字符串</a:t>
            </a:r>
            <a:r>
              <a:rPr lang="en-US" altLang="zh-CN" dirty="0" smtClean="0"/>
              <a:t>”divide error!”,</a:t>
            </a:r>
            <a:r>
              <a:rPr lang="zh-CN" altLang="en-US" dirty="0" smtClean="0"/>
              <a:t>然后返回</a:t>
            </a:r>
            <a:r>
              <a:rPr lang="en-US" altLang="zh-CN" dirty="0" smtClean="0"/>
              <a:t>dos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接口技术2011模板</Template>
  <TotalTime>15801</TotalTime>
  <Words>32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楷体</vt:lpstr>
      <vt:lpstr>宋体</vt:lpstr>
      <vt:lpstr>Tahoma</vt:lpstr>
      <vt:lpstr>Times New Roman</vt:lpstr>
      <vt:lpstr>Wingdings</vt:lpstr>
      <vt:lpstr>Blends</vt:lpstr>
      <vt:lpstr>实验11 编写0号中断的处理程序</vt:lpstr>
      <vt:lpstr>问题1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zhou feng</dc:creator>
  <cp:lastModifiedBy>xianbo li</cp:lastModifiedBy>
  <cp:revision>211</cp:revision>
  <dcterms:created xsi:type="dcterms:W3CDTF">2011-01-25T00:30:23Z</dcterms:created>
  <dcterms:modified xsi:type="dcterms:W3CDTF">2017-12-01T02:21:07Z</dcterms:modified>
</cp:coreProperties>
</file>