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5"/>
  </p:notesMasterIdLst>
  <p:handoutMasterIdLst>
    <p:handoutMasterId r:id="rId6"/>
  </p:handoutMasterIdLst>
  <p:sldIdLst>
    <p:sldId id="329" r:id="rId2"/>
    <p:sldId id="335" r:id="rId3"/>
    <p:sldId id="336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120" d="100"/>
          <a:sy n="120" d="100"/>
        </p:scale>
        <p:origin x="12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编程、编译、连接和跟踪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8626"/>
            <a:ext cx="2320688" cy="539725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986362" y="1196752"/>
            <a:ext cx="597666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将左侧代码保存为源文件并编译为可执行文件。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跟踪以上可执行文件，写出每一步执行后，相关寄存器中的内容和栈顶的内容。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PSP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的头两个字节是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CD 20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 用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Debug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加载以上可中行文件，查看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PSP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的内容。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斐波纳契</a:t>
            </a:r>
            <a:r>
              <a:rPr lang="zh-CN" altLang="en-US" dirty="0" smtClean="0"/>
              <a:t>数列定义如下：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F(0</a:t>
            </a:r>
            <a:r>
              <a:rPr lang="en-US" altLang="zh-CN" dirty="0"/>
              <a:t>)=0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F(1</a:t>
            </a:r>
            <a:r>
              <a:rPr lang="en-US" altLang="zh-CN" dirty="0"/>
              <a:t>)=1,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F(n</a:t>
            </a:r>
            <a:r>
              <a:rPr lang="en-US" altLang="zh-CN" dirty="0"/>
              <a:t>)=F(n-1)+F(n-2)</a:t>
            </a:r>
            <a:r>
              <a:rPr lang="zh-CN" altLang="en-US" dirty="0"/>
              <a:t>（</a:t>
            </a:r>
            <a:r>
              <a:rPr lang="en-US" altLang="zh-CN" dirty="0"/>
              <a:t>n&gt;=2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-US" altLang="zh-CN"/>
              <a:t>∈</a:t>
            </a:r>
            <a:r>
              <a:rPr lang="en-US" altLang="zh-CN" smtClean="0"/>
              <a:t>N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编程计算</a:t>
            </a:r>
            <a:r>
              <a:rPr lang="en-US" altLang="zh-CN" dirty="0" smtClean="0"/>
              <a:t>F(20)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mtClean="0"/>
              <a:t>给出你的代码和结果。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12511</TotalTime>
  <Words>74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实验4 编程、编译、连接和跟踪</vt:lpstr>
      <vt:lpstr>问题1</vt:lpstr>
      <vt:lpstr>问题2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191</cp:revision>
  <dcterms:created xsi:type="dcterms:W3CDTF">2011-01-25T00:30:23Z</dcterms:created>
  <dcterms:modified xsi:type="dcterms:W3CDTF">2017-10-09T05:10:21Z</dcterms:modified>
</cp:coreProperties>
</file>