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4"/>
  </p:notesMasterIdLst>
  <p:handoutMasterIdLst>
    <p:handoutMasterId r:id="rId5"/>
  </p:handoutMasterIdLst>
  <p:sldIdLst>
    <p:sldId id="329" r:id="rId2"/>
    <p:sldId id="335" r:id="rId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61" d="100"/>
          <a:sy n="61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灵活访存与二重循环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编程完成问题</a:t>
            </a:r>
            <a:r>
              <a:rPr lang="en-US" altLang="zh-CN" dirty="0" smtClean="0"/>
              <a:t>7.9</a:t>
            </a:r>
            <a:r>
              <a:rPr lang="zh-CN" altLang="en-US" dirty="0" smtClean="0"/>
              <a:t>中的程序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14293</TotalTime>
  <Words>11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实验5 灵活访存与二重循环</vt:lpstr>
      <vt:lpstr>问题1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198</cp:revision>
  <dcterms:created xsi:type="dcterms:W3CDTF">2011-01-25T00:30:23Z</dcterms:created>
  <dcterms:modified xsi:type="dcterms:W3CDTF">2017-10-23T04:45:27Z</dcterms:modified>
</cp:coreProperties>
</file>