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4" r:id="rId1"/>
  </p:sldMasterIdLst>
  <p:notesMasterIdLst>
    <p:notesMasterId r:id="rId4"/>
  </p:notesMasterIdLst>
  <p:handoutMasterIdLst>
    <p:handoutMasterId r:id="rId5"/>
  </p:handoutMasterIdLst>
  <p:sldIdLst>
    <p:sldId id="329" r:id="rId2"/>
    <p:sldId id="336" r:id="rId3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FF"/>
    <a:srgbClr val="00CCFF"/>
    <a:srgbClr val="FF0000"/>
    <a:srgbClr val="4D4D4D"/>
    <a:srgbClr val="990000"/>
    <a:srgbClr val="FFCC66"/>
    <a:srgbClr val="FF9933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5345" autoAdjust="0"/>
  </p:normalViewPr>
  <p:slideViewPr>
    <p:cSldViewPr snapToObjects="1">
      <p:cViewPr varScale="1">
        <p:scale>
          <a:sx n="76" d="100"/>
          <a:sy n="76" d="100"/>
        </p:scale>
        <p:origin x="510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spcBef>
                <a:spcPct val="0"/>
              </a:spcBef>
              <a:buFontTx/>
              <a:buNone/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FontTx/>
              <a:buNone/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spcBef>
                <a:spcPct val="0"/>
              </a:spcBef>
              <a:buFontTx/>
              <a:buNone/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FontTx/>
              <a:buNone/>
              <a:defRPr sz="13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D7279B8-D52C-47AB-9562-51965C49CE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9719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spcBef>
                <a:spcPct val="0"/>
              </a:spcBef>
              <a:buFontTx/>
              <a:buNone/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FontTx/>
              <a:buNone/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spcBef>
                <a:spcPct val="0"/>
              </a:spcBef>
              <a:buFontTx/>
              <a:buNone/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FontTx/>
              <a:buNone/>
              <a:defRPr sz="13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6C98B56-58AA-4870-BD28-33A9AC5AEF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6322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 bwMode="auto">
          <a:xfrm>
            <a:off x="76200" y="112713"/>
            <a:ext cx="8932863" cy="1046162"/>
          </a:xfrm>
          <a:prstGeom prst="round2DiagRect">
            <a:avLst>
              <a:gd name="adj1" fmla="val 40295"/>
              <a:gd name="adj2" fmla="val 0"/>
            </a:avLst>
          </a:prstGeom>
          <a:solidFill>
            <a:srgbClr val="CCE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zh-CN" altLang="en-US"/>
          </a:p>
        </p:txBody>
      </p:sp>
      <p:pic>
        <p:nvPicPr>
          <p:cNvPr id="5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3"/>
          <a:stretch>
            <a:fillRect/>
          </a:stretch>
        </p:blipFill>
        <p:spPr bwMode="auto">
          <a:xfrm>
            <a:off x="1219200" y="304800"/>
            <a:ext cx="22621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3962400" y="300038"/>
            <a:ext cx="47244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3200" smtClean="0">
                <a:solidFill>
                  <a:srgbClr val="004EA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信息科学与技术学院</a:t>
            </a:r>
          </a:p>
        </p:txBody>
      </p:sp>
      <p:pic>
        <p:nvPicPr>
          <p:cNvPr id="7" name="图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28600"/>
            <a:ext cx="785812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76288" y="1431953"/>
            <a:ext cx="7772400" cy="2073247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033127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dirty="0"/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dirty="0" smtClean="0"/>
            </a:lvl1pPr>
            <a:lvl2pPr>
              <a:defRPr lang="zh-CN" altLang="en-US" dirty="0" smtClean="0"/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3385908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295400"/>
            <a:ext cx="4191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238926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607538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903812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0" name="Rectangle 8"/>
          <p:cNvSpPr>
            <a:spLocks noChangeArrowheads="1"/>
          </p:cNvSpPr>
          <p:nvPr/>
        </p:nvSpPr>
        <p:spPr bwMode="gray">
          <a:xfrm flipV="1">
            <a:off x="233363" y="1120775"/>
            <a:ext cx="8774112" cy="46038"/>
          </a:xfrm>
          <a:prstGeom prst="rect">
            <a:avLst/>
          </a:prstGeom>
          <a:gradFill rotWithShape="0">
            <a:gsLst>
              <a:gs pos="36000">
                <a:srgbClr val="004EA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69988" y="168275"/>
            <a:ext cx="7793037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650288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9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28600"/>
            <a:ext cx="785812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文本框 3"/>
          <p:cNvSpPr txBox="1">
            <a:spLocks noChangeArrowheads="1"/>
          </p:cNvSpPr>
          <p:nvPr/>
        </p:nvSpPr>
        <p:spPr bwMode="auto">
          <a:xfrm>
            <a:off x="8397875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4AC5B803-3B98-4E8B-8EE5-74D9CA75D156}" type="slidenum">
              <a:rPr lang="en-US" altLang="zh-CN" sz="1200" smtClean="0"/>
              <a:pPr algn="r" eaLnBrk="1" hangingPunct="1">
                <a:defRPr/>
              </a:pPr>
              <a:t>‹#›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58957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</p:sldLayoutIdLst>
  <p:transition spd="med">
    <p:pull dir="r"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4000" dirty="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lang="zh-CN" altLang="en-US" sz="2800" dirty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lang="zh-CN" altLang="en-US" sz="2800" dirty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254"/>
        </a:buClr>
        <a:buSzPct val="50000"/>
        <a:buFont typeface="Wingdings" panose="05000000000000000000" pitchFamily="2" charset="2"/>
        <a:buChar char="p"/>
        <a:defRPr lang="zh-CN" altLang="en-US" sz="2800" dirty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lang="zh-CN" altLang="en-US" sz="2800" dirty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lang="zh-CN" altLang="en-US" sz="2800" dirty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12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访问</a:t>
            </a:r>
            <a:r>
              <a:rPr lang="en-US" altLang="zh-CN" dirty="0" smtClean="0"/>
              <a:t>CMOS RAM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55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编程，以“年</a:t>
            </a:r>
            <a:r>
              <a:rPr lang="en-US" altLang="zh-CN" dirty="0" smtClean="0"/>
              <a:t>/</a:t>
            </a:r>
            <a:r>
              <a:rPr lang="zh-CN" altLang="en-US" dirty="0" smtClean="0"/>
              <a:t>月</a:t>
            </a:r>
            <a:r>
              <a:rPr lang="en-US" altLang="zh-CN" dirty="0" smtClean="0"/>
              <a:t>/</a:t>
            </a:r>
            <a:r>
              <a:rPr lang="zh-CN" altLang="en-US" dirty="0" smtClean="0"/>
              <a:t>日 时</a:t>
            </a:r>
            <a:r>
              <a:rPr lang="en-US" altLang="zh-CN" dirty="0" smtClean="0"/>
              <a:t>:</a:t>
            </a:r>
            <a:r>
              <a:rPr lang="zh-CN" altLang="en-US" dirty="0" smtClean="0"/>
              <a:t>分</a:t>
            </a:r>
            <a:r>
              <a:rPr lang="en-US" altLang="zh-CN" dirty="0" smtClean="0"/>
              <a:t>:</a:t>
            </a:r>
            <a:r>
              <a:rPr lang="zh-CN" altLang="en-US" dirty="0" smtClean="0"/>
              <a:t>秒”格式显示日期和</a:t>
            </a:r>
            <a:r>
              <a:rPr lang="zh-CN" altLang="en-US" smtClean="0"/>
              <a:t>时间。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4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接口技术2011模板</Template>
  <TotalTime>15804</TotalTime>
  <Words>25</Words>
  <Application>Microsoft Office PowerPoint</Application>
  <PresentationFormat>全屏显示(4:3)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黑体</vt:lpstr>
      <vt:lpstr>楷体</vt:lpstr>
      <vt:lpstr>宋体</vt:lpstr>
      <vt:lpstr>Tahoma</vt:lpstr>
      <vt:lpstr>Times New Roman</vt:lpstr>
      <vt:lpstr>Wingdings</vt:lpstr>
      <vt:lpstr>Blends</vt:lpstr>
      <vt:lpstr>实验12 访问CMOS RAM</vt:lpstr>
      <vt:lpstr>问题1</vt:lpstr>
    </vt:vector>
  </TitlesOfParts>
  <Company>bupt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微机原理与接口技术</dc:title>
  <dc:creator>zhou feng</dc:creator>
  <cp:lastModifiedBy>ylj</cp:lastModifiedBy>
  <cp:revision>211</cp:revision>
  <dcterms:created xsi:type="dcterms:W3CDTF">2011-01-25T00:30:23Z</dcterms:created>
  <dcterms:modified xsi:type="dcterms:W3CDTF">2017-12-04T04:37:09Z</dcterms:modified>
</cp:coreProperties>
</file>