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268" r:id="rId3"/>
    <p:sldId id="258" r:id="rId4"/>
    <p:sldId id="266" r:id="rId5"/>
    <p:sldId id="269" r:id="rId6"/>
    <p:sldId id="270" r:id="rId7"/>
    <p:sldId id="271" r:id="rId8"/>
    <p:sldId id="263" r:id="rId9"/>
  </p:sldIdLst>
  <p:sldSz cx="9144000" cy="6858000" type="screen4x3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A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7" autoAdjust="0"/>
    <p:restoredTop sz="81862" autoAdjust="0"/>
  </p:normalViewPr>
  <p:slideViewPr>
    <p:cSldViewPr snapToGrid="0">
      <p:cViewPr varScale="1">
        <p:scale>
          <a:sx n="62" d="100"/>
          <a:sy n="62" d="100"/>
        </p:scale>
        <p:origin x="130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6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BCCADDD5-0798-428E-94BA-3781F4AB944C}" type="datetime1">
              <a:rPr lang="ja-JP" altLang="en-US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2018/7/5</a:t>
            </a:fld>
            <a:endParaRPr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57E03411-58E2-43FD-AE1D-AD77DFF8CB20}" type="slidenum">
              <a:rPr lang="en-US" altLang="ja-JP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‹#›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191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fld id="{0A73F630-9F7A-4463-BC0D-9C94ECD436DC}" type="datetime1">
              <a:rPr lang="ja-JP" altLang="en-US" smtClean="0"/>
              <a:pPr/>
              <a:t>2018/7/5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dirty="0"/>
              <a:t>マスター テキストの書式設定</a:t>
            </a:r>
          </a:p>
          <a:p>
            <a:pPr lvl="1" rtl="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rtl="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rtl="0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 rtl="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fld id="{C8DC57A8-AE18-4654-B6AF-04B3577165BE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8139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ＭＳ Ｐゴシック" panose="020B0600070205080204" pitchFamily="50" charset="-128"/>
        <a:ea typeface="ＭＳ Ｐゴシック" panose="020B060007020508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ＭＳ Ｐゴシック" panose="020B0600070205080204" pitchFamily="50" charset="-128"/>
        <a:ea typeface="ＭＳ Ｐゴシック" panose="020B060007020508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ＭＳ Ｐゴシック" panose="020B0600070205080204" pitchFamily="50" charset="-128"/>
        <a:ea typeface="ＭＳ Ｐゴシック" panose="020B060007020508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ＭＳ Ｐゴシック" panose="020B0600070205080204" pitchFamily="50" charset="-128"/>
        <a:ea typeface="ＭＳ Ｐゴシック" panose="020B060007020508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ＭＳ Ｐゴシック" panose="020B0600070205080204" pitchFamily="50" charset="-128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noProof="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C8DC57A8-AE18-4654-B6AF-04B3577165BE}" type="slidenum">
              <a:rPr lang="en-US" altLang="ja-JP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1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0576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C8DC57A8-AE18-4654-B6AF-04B3577165BE}" type="slidenum">
              <a:rPr lang="en-US" altLang="ja-JP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2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3766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C8DC57A8-AE18-4654-B6AF-04B3577165BE}" type="slidenum">
              <a:rPr lang="en-US" altLang="ja-JP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3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2312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C8DC57A8-AE18-4654-B6AF-04B3577165BE}" type="slidenum">
              <a:rPr lang="en-US" altLang="ja-JP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4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3252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C8DC57A8-AE18-4654-B6AF-04B3577165BE}" type="slidenum">
              <a:rPr lang="en-US" altLang="ja-JP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5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468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</a:t>
            </a:r>
            <a:r>
              <a:rPr kumimoji="1"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分に</a:t>
            </a:r>
            <a:r>
              <a:rPr kumimoji="1" lang="en-US" altLang="ja-JP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10</a:t>
            </a:r>
            <a:r>
              <a:rPr kumimoji="1"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回のアクセス制限により、接続確認中などにアクセスすると</a:t>
            </a:r>
            <a:r>
              <a:rPr kumimoji="1" lang="en-US" altLang="ja-JP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To</a:t>
            </a:r>
            <a:r>
              <a:rPr kumimoji="1"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kumimoji="1" lang="en-US" altLang="ja-JP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Many Request HTTP</a:t>
            </a:r>
            <a:r>
              <a:rPr kumimoji="1"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kumimoji="1" lang="en-US" altLang="ja-JP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429</a:t>
            </a:r>
            <a:r>
              <a:rPr kumimoji="1"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エラーが出るのをどうするのか？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C8DC57A8-AE18-4654-B6AF-04B3577165BE}" type="slidenum">
              <a:rPr lang="en-US" altLang="ja-JP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6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190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磁石→ネオジウム磁石の影響がどこまで及ぼすのか？</a:t>
            </a:r>
            <a:endParaRPr kumimoji="1" lang="en-US" altLang="ja-JP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C8DC57A8-AE18-4654-B6AF-04B3577165BE}" type="slidenum">
              <a:rPr lang="en-US" altLang="ja-JP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7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4254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C8DC57A8-AE18-4654-B6AF-04B3577165BE}" type="slidenum">
              <a:rPr lang="en-US" altLang="ja-JP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8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1794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199208" y="1200150"/>
            <a:ext cx="5143502" cy="2381250"/>
          </a:xfrm>
        </p:spPr>
        <p:txBody>
          <a:bodyPr rtlCol="0" anchor="b">
            <a:normAutofit/>
          </a:bodyPr>
          <a:lstStyle>
            <a:lvl1pPr algn="l" rtl="0">
              <a:defRPr sz="4050"/>
            </a:lvl1pPr>
          </a:lstStyle>
          <a:p>
            <a:pPr rtl="0"/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199207" y="3733800"/>
            <a:ext cx="5143502" cy="9144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342900" indent="0" algn="ctr" rtl="0">
              <a:buNone/>
              <a:defRPr sz="1500"/>
            </a:lvl2pPr>
            <a:lvl3pPr marL="685800" indent="0" algn="ctr" rtl="0">
              <a:buNone/>
              <a:defRPr sz="1350"/>
            </a:lvl3pPr>
            <a:lvl4pPr marL="1028700" indent="0" algn="ctr" rtl="0">
              <a:buNone/>
              <a:defRPr sz="1200"/>
            </a:lvl4pPr>
            <a:lvl5pPr marL="1371600" indent="0" algn="ctr" rtl="0">
              <a:buNone/>
              <a:defRPr sz="1200"/>
            </a:lvl5pPr>
            <a:lvl6pPr marL="1714500" indent="0" algn="ctr" rtl="0">
              <a:buNone/>
              <a:defRPr sz="1200"/>
            </a:lvl6pPr>
            <a:lvl7pPr marL="2057400" indent="0" algn="ctr" rtl="0">
              <a:buNone/>
              <a:defRPr sz="1200"/>
            </a:lvl7pPr>
            <a:lvl8pPr marL="2400300" indent="0" algn="ctr" rtl="0">
              <a:buNone/>
              <a:defRPr sz="1200"/>
            </a:lvl8pPr>
            <a:lvl9pPr marL="2743200" indent="0" algn="ctr" rtl="0">
              <a:buNone/>
              <a:defRPr sz="1200"/>
            </a:lvl9pPr>
          </a:lstStyle>
          <a:p>
            <a:pPr rtl="0"/>
            <a:r>
              <a:rPr lang="ja-JP" altLang="en-US" smtClean="0"/>
              <a:t>マスター サブタイトルの書式設定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12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キャプション付きの 3 つの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799661" y="421594"/>
            <a:ext cx="1714500" cy="1885508"/>
          </a:xfrm>
        </p:spPr>
        <p:txBody>
          <a:bodyPr rtlCol="0">
            <a:normAutofit/>
          </a:bodyPr>
          <a:lstStyle>
            <a:lvl1pPr algn="l" rtl="0">
              <a:defRPr sz="1800"/>
            </a:lvl1pPr>
          </a:lstStyle>
          <a:p>
            <a:pPr rtl="0"/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grpSp>
        <p:nvGrpSpPr>
          <p:cNvPr id="84" name="グループ 83"/>
          <p:cNvGrpSpPr>
            <a:grpSpLocks noChangeAspect="1"/>
          </p:cNvGrpSpPr>
          <p:nvPr/>
        </p:nvGrpSpPr>
        <p:grpSpPr>
          <a:xfrm rot="16200000" flipV="1">
            <a:off x="-425972" y="1653786"/>
            <a:ext cx="5053664" cy="3308889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フリーフォーム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86" name="フリーフォーム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87" name="フリーフォーム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88" name="フリーフォーム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89" name="フリーフォーム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90" name="フリーフォーム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91" name="フリーフォーム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92" name="フリーフォーム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93" name="フリーフォーム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94" name="フリーフォーム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95" name="フリーフォーム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96" name="フリーフォーム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</p:grpSp>
      <p:sp>
        <p:nvSpPr>
          <p:cNvPr id="97" name="図プレースホルダー 33" descr="画像を追加する空のプレースホルダー。プレースホルダーをクリックし、追加する画像を選択します。"/>
          <p:cNvSpPr>
            <a:spLocks noGrp="1"/>
          </p:cNvSpPr>
          <p:nvPr>
            <p:ph type="pic" sz="quarter" idx="17"/>
          </p:nvPr>
        </p:nvSpPr>
        <p:spPr>
          <a:xfrm>
            <a:off x="630596" y="1020193"/>
            <a:ext cx="291465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ja-JP" altLang="en-US" smtClean="0"/>
              <a:t>図を追加</a:t>
            </a:r>
            <a:endParaRPr lang="ja-JP" altLang="en-US" dirty="0"/>
          </a:p>
        </p:txBody>
      </p:sp>
      <p:grpSp>
        <p:nvGrpSpPr>
          <p:cNvPr id="98" name="グループ 97"/>
          <p:cNvGrpSpPr/>
          <p:nvPr/>
        </p:nvGrpSpPr>
        <p:grpSpPr>
          <a:xfrm>
            <a:off x="3991867" y="319177"/>
            <a:ext cx="2542205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フリーフォーム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100" name="フリーフォーム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101" name="フリーフォーム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102" name="フリーフォーム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103" name="フリーフォーム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104" name="フリーフォーム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105" name="フリーフォーム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106" name="フリーフォーム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107" name="フリーフォーム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108" name="フリーフォーム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109" name="フリーフォーム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110" name="フリーフォーム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</p:grpSp>
      <p:sp>
        <p:nvSpPr>
          <p:cNvPr id="111" name="図プレースホルダー 33" descr="画像を追加する空のプレースホルダー。プレースホルダーをクリックし、追加する画像を選択します。"/>
          <p:cNvSpPr>
            <a:spLocks noGrp="1" noChangeAspect="1"/>
          </p:cNvSpPr>
          <p:nvPr>
            <p:ph type="pic" sz="quarter" idx="18"/>
          </p:nvPr>
        </p:nvSpPr>
        <p:spPr>
          <a:xfrm>
            <a:off x="4160085" y="529603"/>
            <a:ext cx="2245025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ja-JP" altLang="en-US" smtClean="0"/>
              <a:t>図を追加</a:t>
            </a:r>
            <a:endParaRPr lang="ja-JP" altLang="en-US" dirty="0"/>
          </a:p>
        </p:txBody>
      </p:sp>
      <p:grpSp>
        <p:nvGrpSpPr>
          <p:cNvPr id="112" name="グループ 111"/>
          <p:cNvGrpSpPr/>
          <p:nvPr/>
        </p:nvGrpSpPr>
        <p:grpSpPr>
          <a:xfrm>
            <a:off x="3991867" y="3245640"/>
            <a:ext cx="2542205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フリーフォーム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114" name="フリーフォーム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115" name="フリーフォーム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116" name="フリーフォーム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117" name="フリーフォーム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118" name="フリーフォーム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119" name="フリーフォーム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120" name="フリーフォーム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121" name="フリーフォーム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122" name="フリーフォーム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123" name="フリーフォーム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124" name="フリーフォーム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</p:grpSp>
      <p:sp>
        <p:nvSpPr>
          <p:cNvPr id="125" name="図プレースホルダー 33" descr="画像を追加する空のプレースホルダー。プレースホルダーをクリックし、追加する画像を選択します。"/>
          <p:cNvSpPr>
            <a:spLocks noGrp="1" noChangeAspect="1"/>
          </p:cNvSpPr>
          <p:nvPr>
            <p:ph type="pic" sz="quarter" idx="19"/>
          </p:nvPr>
        </p:nvSpPr>
        <p:spPr>
          <a:xfrm>
            <a:off x="4160085" y="3456066"/>
            <a:ext cx="2245025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ja-JP" altLang="en-US" smtClean="0"/>
              <a:t>図を追加</a:t>
            </a:r>
            <a:endParaRPr lang="ja-JP" altLang="en-US" dirty="0"/>
          </a:p>
        </p:txBody>
      </p:sp>
      <p:sp>
        <p:nvSpPr>
          <p:cNvPr id="126" name="テキスト プレースホルダー 3"/>
          <p:cNvSpPr>
            <a:spLocks noGrp="1"/>
          </p:cNvSpPr>
          <p:nvPr>
            <p:ph type="body" sz="half" idx="21"/>
          </p:nvPr>
        </p:nvSpPr>
        <p:spPr>
          <a:xfrm>
            <a:off x="6799661" y="2484993"/>
            <a:ext cx="1714500" cy="3248729"/>
          </a:xfrm>
        </p:spPr>
        <p:txBody>
          <a:bodyPr rtlCol="0" anchor="t" anchorCtr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200"/>
            </a:lvl1pPr>
            <a:lvl2pPr marL="342900" indent="0" algn="l" rtl="0">
              <a:buNone/>
              <a:defRPr sz="1050"/>
            </a:lvl2pPr>
            <a:lvl3pPr marL="685800" indent="0" algn="l" rtl="0">
              <a:buNone/>
              <a:defRPr sz="900"/>
            </a:lvl3pPr>
            <a:lvl4pPr marL="1028700" indent="0" algn="l" rtl="0">
              <a:buNone/>
              <a:defRPr sz="750"/>
            </a:lvl4pPr>
            <a:lvl5pPr marL="1371600" indent="0" algn="l" rtl="0">
              <a:buNone/>
              <a:defRPr sz="750"/>
            </a:lvl5pPr>
            <a:lvl6pPr marL="1714500" indent="0" algn="l" rtl="0">
              <a:buNone/>
              <a:defRPr sz="750"/>
            </a:lvl6pPr>
            <a:lvl7pPr marL="2057400" indent="0" algn="l" rtl="0">
              <a:buNone/>
              <a:defRPr sz="750"/>
            </a:lvl7pPr>
            <a:lvl8pPr marL="2400300" indent="0" algn="l" rtl="0">
              <a:buNone/>
              <a:defRPr sz="750"/>
            </a:lvl8pPr>
            <a:lvl9pPr marL="2743200" indent="0" algn="l" rtl="0">
              <a:buNone/>
              <a:defRPr sz="750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33771DD-7BE0-4D23-B253-C0912C4A5245}" type="datetime1">
              <a:rPr lang="ja-JP" altLang="en-US" smtClean="0"/>
              <a:pPr/>
              <a:t>2018/7/5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8742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33799" y="1330347"/>
            <a:ext cx="2880360" cy="2103120"/>
          </a:xfrm>
        </p:spPr>
        <p:txBody>
          <a:bodyPr rtlCol="0" anchor="b">
            <a:normAutofit/>
          </a:bodyPr>
          <a:lstStyle>
            <a:lvl1pPr algn="l" rtl="0">
              <a:defRPr sz="2700"/>
            </a:lvl1pPr>
          </a:lstStyle>
          <a:p>
            <a:pPr rtl="0"/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7460" y="914400"/>
            <a:ext cx="4629151" cy="5029200"/>
          </a:xfrm>
        </p:spPr>
        <p:txBody>
          <a:bodyPr rtlCol="0">
            <a:normAutofit/>
          </a:bodyPr>
          <a:lstStyle>
            <a:lvl1pPr algn="l" rtl="0">
              <a:defRPr sz="1800"/>
            </a:lvl1pPr>
            <a:lvl2pPr algn="l" rtl="0">
              <a:defRPr sz="1500"/>
            </a:lvl2pPr>
            <a:lvl3pPr algn="l" rtl="0">
              <a:defRPr sz="1350"/>
            </a:lvl3pPr>
            <a:lvl4pPr algn="l" rtl="0">
              <a:defRPr sz="1200"/>
            </a:lvl4pPr>
            <a:lvl5pPr algn="l" rtl="0">
              <a:defRPr sz="1200"/>
            </a:lvl5pPr>
            <a:lvl6pPr algn="l" rtl="0">
              <a:defRPr sz="1500"/>
            </a:lvl6pPr>
            <a:lvl7pPr algn="l" rtl="0">
              <a:defRPr sz="1500"/>
            </a:lvl7pPr>
            <a:lvl8pPr algn="l" rtl="0">
              <a:defRPr sz="1500"/>
            </a:lvl8pPr>
            <a:lvl9pPr algn="l" rtl="0">
              <a:defRPr sz="1500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  <a:p>
            <a:pPr lvl="1" rtl="0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5633799" y="3555524"/>
            <a:ext cx="2880360" cy="2388077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350"/>
            </a:lvl1pPr>
            <a:lvl2pPr marL="342900" indent="0" algn="l" rtl="0">
              <a:buNone/>
              <a:defRPr sz="1050"/>
            </a:lvl2pPr>
            <a:lvl3pPr marL="685800" indent="0" algn="l" rtl="0">
              <a:buNone/>
              <a:defRPr sz="900"/>
            </a:lvl3pPr>
            <a:lvl4pPr marL="1028700" indent="0" algn="l" rtl="0">
              <a:buNone/>
              <a:defRPr sz="750"/>
            </a:lvl4pPr>
            <a:lvl5pPr marL="1371600" indent="0" algn="l" rtl="0">
              <a:buNone/>
              <a:defRPr sz="750"/>
            </a:lvl5pPr>
            <a:lvl6pPr marL="1714500" indent="0" algn="l" rtl="0">
              <a:buNone/>
              <a:defRPr sz="750"/>
            </a:lvl6pPr>
            <a:lvl7pPr marL="2057400" indent="0" algn="l" rtl="0">
              <a:buNone/>
              <a:defRPr sz="750"/>
            </a:lvl7pPr>
            <a:lvl8pPr marL="2400300" indent="0" algn="l" rtl="0">
              <a:buNone/>
              <a:defRPr sz="750"/>
            </a:lvl8pPr>
            <a:lvl9pPr marL="2743200" indent="0" algn="l" rtl="0">
              <a:buNone/>
              <a:defRPr sz="750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798910" y="6019801"/>
            <a:ext cx="571500" cy="228600"/>
          </a:xfrm>
        </p:spPr>
        <p:txBody>
          <a:bodyPr rtlCol="0"/>
          <a:lstStyle>
            <a:lvl1pPr algn="l" rtl="0">
              <a:defRPr/>
            </a:lvl1pPr>
          </a:lstStyle>
          <a:p>
            <a:pPr rtl="0"/>
            <a:fld id="{022B156B-59AE-415F-B24B-8756D48BB977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056708" y="6019801"/>
            <a:ext cx="1047195" cy="228600"/>
          </a:xfrm>
        </p:spPr>
        <p:txBody>
          <a:bodyPr rtlCol="0"/>
          <a:lstStyle>
            <a:lvl1pPr>
              <a:defRPr/>
            </a:lvl1pPr>
          </a:lstStyle>
          <a:p>
            <a:fld id="{098D82BF-DD3E-4263-87C8-CDE1C5FA72AD}" type="datetime1">
              <a:rPr lang="ja-JP" altLang="en-US" smtClean="0"/>
              <a:pPr/>
              <a:t>2018/7/5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976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キャプション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19668" y="1330347"/>
            <a:ext cx="2880360" cy="2103120"/>
          </a:xfrm>
        </p:spPr>
        <p:txBody>
          <a:bodyPr rtlCol="0" anchor="b">
            <a:normAutofit/>
          </a:bodyPr>
          <a:lstStyle>
            <a:lvl1pPr algn="l" rtl="0">
              <a:defRPr sz="2700"/>
            </a:lvl1pPr>
          </a:lstStyle>
          <a:p>
            <a:pPr rtl="0"/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grpSp>
        <p:nvGrpSpPr>
          <p:cNvPr id="8" name="グループ 7"/>
          <p:cNvGrpSpPr/>
          <p:nvPr/>
        </p:nvGrpSpPr>
        <p:grpSpPr>
          <a:xfrm>
            <a:off x="446659" y="781399"/>
            <a:ext cx="4825049" cy="5053665"/>
            <a:chOff x="5162444" y="781398"/>
            <a:chExt cx="6433398" cy="5053665"/>
          </a:xfrm>
        </p:grpSpPr>
        <p:sp>
          <p:nvSpPr>
            <p:cNvPr id="9" name="フリーフォーム 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10" name="フリーフォーム 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grpSp>
          <p:nvGrpSpPr>
            <p:cNvPr id="11" name="グループ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フリーフォーム 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sz="1350" dirty="0"/>
              </a:p>
            </p:txBody>
          </p:sp>
          <p:sp>
            <p:nvSpPr>
              <p:cNvPr id="21" name="フリーフォーム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sz="1350" dirty="0"/>
              </a:p>
            </p:txBody>
          </p:sp>
        </p:grpSp>
        <p:sp>
          <p:nvSpPr>
            <p:cNvPr id="12" name="フリーフォーム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13" name="フリーフォーム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14" name="フリーフォーム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15" name="フリーフォーム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16" name="フリーフォーム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17" name="フリーフォーム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18" name="フリーフォーム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19" name="フリーフォーム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</p:grpSp>
      <p:sp>
        <p:nvSpPr>
          <p:cNvPr id="3" name="図プレースホルダー 2" descr="画像を追加する空のプレースホルダー。プレースホルダーをクリックし、追加する画像を選択します。"/>
          <p:cNvSpPr>
            <a:spLocks noGrp="1"/>
          </p:cNvSpPr>
          <p:nvPr>
            <p:ph type="pic" idx="1"/>
          </p:nvPr>
        </p:nvSpPr>
        <p:spPr>
          <a:xfrm>
            <a:off x="627460" y="1031195"/>
            <a:ext cx="44577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l" rtl="0">
              <a:buNone/>
              <a:defRPr sz="2400"/>
            </a:lvl1pPr>
            <a:lvl2pPr marL="342900" indent="0" algn="l" rtl="0">
              <a:buNone/>
              <a:defRPr sz="2100"/>
            </a:lvl2pPr>
            <a:lvl3pPr marL="685800" indent="0" algn="l" rtl="0">
              <a:buNone/>
              <a:defRPr sz="1800"/>
            </a:lvl3pPr>
            <a:lvl4pPr marL="1028700" indent="0" algn="l" rtl="0">
              <a:buNone/>
              <a:defRPr sz="1500"/>
            </a:lvl4pPr>
            <a:lvl5pPr marL="1371600" indent="0" algn="l" rtl="0">
              <a:buNone/>
              <a:defRPr sz="1500"/>
            </a:lvl5pPr>
            <a:lvl6pPr marL="1714500" indent="0" algn="l" rtl="0">
              <a:buNone/>
              <a:defRPr sz="1500"/>
            </a:lvl6pPr>
            <a:lvl7pPr marL="2057400" indent="0" algn="l" rtl="0">
              <a:buNone/>
              <a:defRPr sz="1500"/>
            </a:lvl7pPr>
            <a:lvl8pPr marL="2400300" indent="0" algn="l" rtl="0">
              <a:buNone/>
              <a:defRPr sz="1500"/>
            </a:lvl8pPr>
            <a:lvl9pPr marL="2743200" indent="0" algn="l" rtl="0">
              <a:buNone/>
              <a:defRPr sz="1500"/>
            </a:lvl9pPr>
          </a:lstStyle>
          <a:p>
            <a:pPr rtl="0"/>
            <a:r>
              <a:rPr lang="ja-JP" altLang="en-US" smtClean="0"/>
              <a:t>図を追加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5619668" y="3555522"/>
            <a:ext cx="2880360" cy="2168517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350"/>
            </a:lvl1pPr>
            <a:lvl2pPr marL="342900" indent="0" algn="l" rtl="0">
              <a:buNone/>
              <a:defRPr sz="1050"/>
            </a:lvl2pPr>
            <a:lvl3pPr marL="685800" indent="0" algn="l" rtl="0">
              <a:buNone/>
              <a:defRPr sz="900"/>
            </a:lvl3pPr>
            <a:lvl4pPr marL="1028700" indent="0" algn="l" rtl="0">
              <a:buNone/>
              <a:defRPr sz="750"/>
            </a:lvl4pPr>
            <a:lvl5pPr marL="1371600" indent="0" algn="l" rtl="0">
              <a:buNone/>
              <a:defRPr sz="750"/>
            </a:lvl5pPr>
            <a:lvl6pPr marL="1714500" indent="0" algn="l" rtl="0">
              <a:buNone/>
              <a:defRPr sz="750"/>
            </a:lvl6pPr>
            <a:lvl7pPr marL="2057400" indent="0" algn="l" rtl="0">
              <a:buNone/>
              <a:defRPr sz="750"/>
            </a:lvl7pPr>
            <a:lvl8pPr marL="2400300" indent="0" algn="l" rtl="0">
              <a:buNone/>
              <a:defRPr sz="750"/>
            </a:lvl8pPr>
            <a:lvl9pPr marL="2743200" indent="0" algn="l" rtl="0">
              <a:buNone/>
              <a:defRPr sz="750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en-US" altLang="ja-JP" smtClean="0"/>
              <a:t>‹#›</a:t>
            </a:fld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0452A17-5D1E-4297-B57E-5413BD9B2389}" type="datetime1">
              <a:rPr lang="ja-JP" altLang="en-US" smtClean="0"/>
              <a:pPr/>
              <a:t>2018/7/5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957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ja-JP" altLang="en-US" smtClean="0"/>
              <a:t>マスター テキストの書式設定</a:t>
            </a:r>
          </a:p>
          <a:p>
            <a:pPr lvl="1" rtl="0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en-US" altLang="ja-JP" smtClean="0"/>
              <a:t>‹#›</a:t>
            </a:fld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E19AC9B-ABA6-4AD5-BC85-C97AF56844AE}" type="datetime1">
              <a:rPr lang="ja-JP" altLang="en-US" smtClean="0"/>
              <a:pPr/>
              <a:t>2018/7/5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793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218202" y="304800"/>
            <a:ext cx="1297148" cy="5676900"/>
          </a:xfrm>
        </p:spPr>
        <p:txBody>
          <a:bodyPr vert="eaVert" rtlCol="0"/>
          <a:lstStyle/>
          <a:p>
            <a:pPr rtl="0"/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04800"/>
            <a:ext cx="6475253" cy="5676900"/>
          </a:xfrm>
        </p:spPr>
        <p:txBody>
          <a:bodyPr vert="eaVert" rtlCol="0"/>
          <a:lstStyle/>
          <a:p>
            <a:pPr lvl="0" rtl="0"/>
            <a:r>
              <a:rPr lang="ja-JP" altLang="en-US" smtClean="0"/>
              <a:t>マスター テキストの書式設定</a:t>
            </a:r>
          </a:p>
          <a:p>
            <a:pPr lvl="1" rtl="0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en-US" altLang="ja-JP" smtClean="0"/>
              <a:t>‹#›</a:t>
            </a:fld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E9D5E2F-46EF-49EF-8D94-840CD4DAA4C5}" type="datetime1">
              <a:rPr lang="ja-JP" altLang="en-US" smtClean="0"/>
              <a:pPr/>
              <a:t>2018/7/5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580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ja-JP" altLang="en-US" smtClean="0"/>
              <a:t>マスター テキストの書式設定</a:t>
            </a:r>
          </a:p>
          <a:p>
            <a:pPr lvl="1" rtl="0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en-US" altLang="ja-JP"/>
              <a:t>‹#›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961D701-C2CE-4CF6-A951-EB499BDE338A}" type="datetime1">
              <a:rPr lang="ja-JP" altLang="en-US" smtClean="0"/>
              <a:pPr/>
              <a:t>2018/7/5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63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199210" y="1828800"/>
            <a:ext cx="5143502" cy="1828800"/>
          </a:xfrm>
        </p:spPr>
        <p:txBody>
          <a:bodyPr rtlCol="0" anchor="b">
            <a:normAutofit/>
          </a:bodyPr>
          <a:lstStyle>
            <a:lvl1pPr algn="l" rtl="0">
              <a:defRPr sz="3300"/>
            </a:lvl1pPr>
          </a:lstStyle>
          <a:p>
            <a:pPr rtl="0"/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199207" y="3733800"/>
            <a:ext cx="5143502" cy="9144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 algn="l" rtl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l" rtl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2292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798909" y="1825625"/>
            <a:ext cx="3715941" cy="4187952"/>
          </a:xfrm>
        </p:spPr>
        <p:txBody>
          <a:bodyPr rtlCol="0"/>
          <a:lstStyle/>
          <a:p>
            <a:pPr lvl="0" rtl="0"/>
            <a:r>
              <a:rPr lang="ja-JP" altLang="en-US" smtClean="0"/>
              <a:t>マスター テキストの書式設定</a:t>
            </a:r>
          </a:p>
          <a:p>
            <a:pPr lvl="1" rtl="0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713561" cy="4187952"/>
          </a:xfrm>
        </p:spPr>
        <p:txBody>
          <a:bodyPr rtlCol="0"/>
          <a:lstStyle/>
          <a:p>
            <a:pPr lvl="0" rtl="0"/>
            <a:r>
              <a:rPr lang="ja-JP" altLang="en-US" smtClean="0"/>
              <a:t>マスター テキストの書式設定</a:t>
            </a:r>
          </a:p>
          <a:p>
            <a:pPr lvl="1" rtl="0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en-US" altLang="ja-JP" smtClean="0"/>
              <a:t>‹#›</a:t>
            </a:fld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86EB0E-9EA6-4853-97ED-9930F8B7B3D4}" type="datetime1">
              <a:rPr lang="ja-JP" altLang="en-US" smtClean="0"/>
              <a:pPr/>
              <a:t>2018/7/5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275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02386" y="1681163"/>
            <a:ext cx="3717036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1800" b="1"/>
            </a:lvl1pPr>
            <a:lvl2pPr marL="342900" indent="0" algn="l" rtl="0">
              <a:buNone/>
              <a:defRPr sz="1500" b="1"/>
            </a:lvl2pPr>
            <a:lvl3pPr marL="685800" indent="0" algn="l" rtl="0">
              <a:buNone/>
              <a:defRPr sz="1350" b="1"/>
            </a:lvl3pPr>
            <a:lvl4pPr marL="1028700" indent="0" algn="l" rtl="0">
              <a:buNone/>
              <a:defRPr sz="1200" b="1"/>
            </a:lvl4pPr>
            <a:lvl5pPr marL="1371600" indent="0" algn="l" rtl="0">
              <a:buNone/>
              <a:defRPr sz="1200" b="1"/>
            </a:lvl5pPr>
            <a:lvl6pPr marL="1714500" indent="0" algn="l" rtl="0">
              <a:buNone/>
              <a:defRPr sz="1200" b="1"/>
            </a:lvl6pPr>
            <a:lvl7pPr marL="2057400" indent="0" algn="l" rtl="0">
              <a:buNone/>
              <a:defRPr sz="1200" b="1"/>
            </a:lvl7pPr>
            <a:lvl8pPr marL="2400300" indent="0" algn="l" rtl="0">
              <a:buNone/>
              <a:defRPr sz="1200" b="1"/>
            </a:lvl8pPr>
            <a:lvl9pPr marL="2743200" indent="0" algn="l" rtl="0">
              <a:buNone/>
              <a:defRPr sz="1200" b="1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02386" y="2505076"/>
            <a:ext cx="3717036" cy="3476625"/>
          </a:xfrm>
        </p:spPr>
        <p:txBody>
          <a:bodyPr rtlCol="0"/>
          <a:lstStyle/>
          <a:p>
            <a:pPr lvl="0" rtl="0"/>
            <a:r>
              <a:rPr lang="ja-JP" altLang="en-US" smtClean="0"/>
              <a:t>マスター テキストの書式設定</a:t>
            </a:r>
          </a:p>
          <a:p>
            <a:pPr lvl="1" rtl="0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717036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1800" b="1"/>
            </a:lvl1pPr>
            <a:lvl2pPr marL="342900" indent="0" algn="l" rtl="0">
              <a:buNone/>
              <a:defRPr sz="1500" b="1"/>
            </a:lvl2pPr>
            <a:lvl3pPr marL="685800" indent="0" algn="l" rtl="0">
              <a:buNone/>
              <a:defRPr sz="1350" b="1"/>
            </a:lvl3pPr>
            <a:lvl4pPr marL="1028700" indent="0" algn="l" rtl="0">
              <a:buNone/>
              <a:defRPr sz="1200" b="1"/>
            </a:lvl4pPr>
            <a:lvl5pPr marL="1371600" indent="0" algn="l" rtl="0">
              <a:buNone/>
              <a:defRPr sz="1200" b="1"/>
            </a:lvl5pPr>
            <a:lvl6pPr marL="1714500" indent="0" algn="l" rtl="0">
              <a:buNone/>
              <a:defRPr sz="1200" b="1"/>
            </a:lvl6pPr>
            <a:lvl7pPr marL="2057400" indent="0" algn="l" rtl="0">
              <a:buNone/>
              <a:defRPr sz="1200" b="1"/>
            </a:lvl7pPr>
            <a:lvl8pPr marL="2400300" indent="0" algn="l" rtl="0">
              <a:buNone/>
              <a:defRPr sz="1200" b="1"/>
            </a:lvl8pPr>
            <a:lvl9pPr marL="2743200" indent="0" algn="l" rtl="0">
              <a:buNone/>
              <a:defRPr sz="1200" b="1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6"/>
            <a:ext cx="3717036" cy="3476625"/>
          </a:xfrm>
        </p:spPr>
        <p:txBody>
          <a:bodyPr rtlCol="0"/>
          <a:lstStyle/>
          <a:p>
            <a:pPr lvl="0" rtl="0"/>
            <a:r>
              <a:rPr lang="ja-JP" altLang="en-US" smtClean="0"/>
              <a:t>マスター テキストの書式設定</a:t>
            </a:r>
          </a:p>
          <a:p>
            <a:pPr lvl="1" rtl="0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en-US" altLang="ja-JP" smtClean="0"/>
              <a:t>‹#›</a:t>
            </a:fld>
            <a:endParaRPr lang="en-US" altLang="ja-JP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A884F78-E488-45B3-980A-39D86F0A1EBD}" type="datetime1">
              <a:rPr lang="ja-JP" altLang="en-US" smtClean="0"/>
              <a:pPr/>
              <a:t>2018/7/5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857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en-US" altLang="ja-JP" smtClean="0"/>
              <a:t>‹#›</a:t>
            </a:fld>
            <a:endParaRPr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81FB164-BF04-48FF-83E7-E5D4D899E58E}" type="datetime1">
              <a:rPr lang="ja-JP" altLang="en-US" smtClean="0"/>
              <a:pPr/>
              <a:t>2018/7/5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281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en-US" altLang="ja-JP" smtClean="0"/>
              <a:t>‹#›</a:t>
            </a:fld>
            <a:endParaRPr lang="en-US" altLang="ja-JP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F357E0A-C99B-4624-98C5-5D9B3ECDA6E1}" type="datetime1">
              <a:rPr lang="ja-JP" altLang="en-US" smtClean="0"/>
              <a:pPr/>
              <a:t>2018/7/5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787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キャプション付きの 2 つの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98909" y="304799"/>
            <a:ext cx="7543802" cy="1216152"/>
          </a:xfrm>
        </p:spPr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grpSp>
        <p:nvGrpSpPr>
          <p:cNvPr id="9" name="グループ 8"/>
          <p:cNvGrpSpPr/>
          <p:nvPr/>
        </p:nvGrpSpPr>
        <p:grpSpPr>
          <a:xfrm>
            <a:off x="789317" y="1733550"/>
            <a:ext cx="3270377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フリーフォーム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11" name="フリーフォーム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12" name="フリーフォーム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13" name="フリーフォーム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14" name="フリーフォーム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15" name="フリーフォーム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16" name="フリーフォーム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17" name="フリーフォーム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18" name="フリーフォーム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19" name="フリーフォーム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20" name="フリーフォーム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21" name="フリーフォーム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</p:grpSp>
      <p:sp>
        <p:nvSpPr>
          <p:cNvPr id="36" name="図プレースホルダー 33" descr="画像を追加する空のプレースホルダー。プレースホルダーをクリックし、追加する画像を選択します。"/>
          <p:cNvSpPr>
            <a:spLocks noGrp="1" noChangeAspect="1"/>
          </p:cNvSpPr>
          <p:nvPr>
            <p:ph type="pic" sz="quarter" idx="17"/>
          </p:nvPr>
        </p:nvSpPr>
        <p:spPr>
          <a:xfrm>
            <a:off x="948771" y="1900210"/>
            <a:ext cx="2951652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ja-JP" altLang="en-US" smtClean="0"/>
              <a:t>図を追加</a:t>
            </a:r>
            <a:endParaRPr lang="ja-JP" altLang="en-US" dirty="0"/>
          </a:p>
        </p:txBody>
      </p:sp>
      <p:sp>
        <p:nvSpPr>
          <p:cNvPr id="39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789317" y="4935990"/>
            <a:ext cx="3276735" cy="100761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200"/>
            </a:lvl1pPr>
            <a:lvl2pPr marL="342900" indent="0" algn="l" rtl="0">
              <a:buNone/>
              <a:defRPr sz="1050"/>
            </a:lvl2pPr>
            <a:lvl3pPr marL="685800" indent="0" algn="l" rtl="0">
              <a:buNone/>
              <a:defRPr sz="900"/>
            </a:lvl3pPr>
            <a:lvl4pPr marL="1028700" indent="0" algn="l" rtl="0">
              <a:buNone/>
              <a:defRPr sz="750"/>
            </a:lvl4pPr>
            <a:lvl5pPr marL="1371600" indent="0" algn="l" rtl="0">
              <a:buNone/>
              <a:defRPr sz="750"/>
            </a:lvl5pPr>
            <a:lvl6pPr marL="1714500" indent="0" algn="l" rtl="0">
              <a:buNone/>
              <a:defRPr sz="750"/>
            </a:lvl6pPr>
            <a:lvl7pPr marL="2057400" indent="0" algn="l" rtl="0">
              <a:buNone/>
              <a:defRPr sz="750"/>
            </a:lvl7pPr>
            <a:lvl8pPr marL="2400300" indent="0" algn="l" rtl="0">
              <a:buNone/>
              <a:defRPr sz="750"/>
            </a:lvl8pPr>
            <a:lvl9pPr marL="2743200" indent="0" algn="l" rtl="0">
              <a:buNone/>
              <a:defRPr sz="750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</p:txBody>
      </p:sp>
      <p:grpSp>
        <p:nvGrpSpPr>
          <p:cNvPr id="22" name="グループ 21"/>
          <p:cNvGrpSpPr/>
          <p:nvPr/>
        </p:nvGrpSpPr>
        <p:grpSpPr>
          <a:xfrm>
            <a:off x="5072334" y="1733550"/>
            <a:ext cx="3270377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フリーフォーム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24" name="フリーフォーム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25" name="フリーフォーム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26" name="フリーフォーム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27" name="フリーフォーム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28" name="フリーフォーム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29" name="フリーフォーム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30" name="フリーフォーム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31" name="フリーフォーム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32" name="フリーフォーム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33" name="フリーフォーム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34" name="フリーフォーム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</p:grpSp>
      <p:sp>
        <p:nvSpPr>
          <p:cNvPr id="37" name="図プレースホルダー 33" descr="画像を追加する空のプレースホルダー。プレースホルダーをクリックし、追加する画像を選択します。"/>
          <p:cNvSpPr>
            <a:spLocks noGrp="1" noChangeAspect="1"/>
          </p:cNvSpPr>
          <p:nvPr>
            <p:ph type="pic" sz="quarter" idx="18"/>
          </p:nvPr>
        </p:nvSpPr>
        <p:spPr>
          <a:xfrm>
            <a:off x="5231788" y="1900210"/>
            <a:ext cx="2951652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pPr rtl="0"/>
            <a:r>
              <a:rPr lang="ja-JP" altLang="en-US" smtClean="0"/>
              <a:t>図を追加</a:t>
            </a:r>
            <a:endParaRPr lang="ja-JP" altLang="en-US" dirty="0"/>
          </a:p>
        </p:txBody>
      </p:sp>
      <p:sp>
        <p:nvSpPr>
          <p:cNvPr id="40" name="テキスト プレースホルダー 3"/>
          <p:cNvSpPr>
            <a:spLocks noGrp="1"/>
          </p:cNvSpPr>
          <p:nvPr>
            <p:ph type="body" sz="half" idx="19"/>
          </p:nvPr>
        </p:nvSpPr>
        <p:spPr>
          <a:xfrm>
            <a:off x="5057181" y="4935990"/>
            <a:ext cx="3276735" cy="100761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200"/>
            </a:lvl1pPr>
            <a:lvl2pPr marL="342900" indent="0" algn="l" rtl="0">
              <a:buNone/>
              <a:defRPr sz="1050"/>
            </a:lvl2pPr>
            <a:lvl3pPr marL="685800" indent="0" algn="l" rtl="0">
              <a:buNone/>
              <a:defRPr sz="900"/>
            </a:lvl3pPr>
            <a:lvl4pPr marL="1028700" indent="0" algn="l" rtl="0">
              <a:buNone/>
              <a:defRPr sz="750"/>
            </a:lvl4pPr>
            <a:lvl5pPr marL="1371600" indent="0" algn="l" rtl="0">
              <a:buNone/>
              <a:defRPr sz="750"/>
            </a:lvl5pPr>
            <a:lvl6pPr marL="1714500" indent="0" algn="l" rtl="0">
              <a:buNone/>
              <a:defRPr sz="750"/>
            </a:lvl6pPr>
            <a:lvl7pPr marL="2057400" indent="0" algn="l" rtl="0">
              <a:buNone/>
              <a:defRPr sz="750"/>
            </a:lvl7pPr>
            <a:lvl8pPr marL="2400300" indent="0" algn="l" rtl="0">
              <a:buNone/>
              <a:defRPr sz="750"/>
            </a:lvl8pPr>
            <a:lvl9pPr marL="2743200" indent="0" algn="l" rtl="0">
              <a:buNone/>
              <a:defRPr sz="750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CAF9A7B-75DA-40E9-B034-4F6E3D48F2B4}" type="datetime1">
              <a:rPr lang="ja-JP" altLang="en-US" smtClean="0"/>
              <a:pPr/>
              <a:t>2018/7/5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827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キャプション付きの 3 つの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grpSp>
        <p:nvGrpSpPr>
          <p:cNvPr id="52" name="グループ 51"/>
          <p:cNvGrpSpPr>
            <a:grpSpLocks noChangeAspect="1"/>
          </p:cNvGrpSpPr>
          <p:nvPr/>
        </p:nvGrpSpPr>
        <p:grpSpPr>
          <a:xfrm rot="5400000">
            <a:off x="393436" y="2064321"/>
            <a:ext cx="3123347" cy="231729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フリーフォーム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54" name="フリーフォーム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55" name="フリーフォーム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56" name="フリーフォーム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57" name="フリーフォーム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58" name="フリーフォーム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59" name="フリーフォーム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60" name="フリーフォーム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61" name="フリーフォーム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62" name="フリーフォーム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63" name="フリーフォーム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64" name="フリーフォーム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</p:grpSp>
      <p:sp>
        <p:nvSpPr>
          <p:cNvPr id="79" name="図プレースホルダー 33" descr="画像を追加する空のプレースホルダー。プレースホルダーをクリックし、追加する画像を選択します。"/>
          <p:cNvSpPr>
            <a:spLocks noGrp="1"/>
          </p:cNvSpPr>
          <p:nvPr>
            <p:ph type="pic" sz="quarter" idx="19"/>
          </p:nvPr>
        </p:nvSpPr>
        <p:spPr>
          <a:xfrm>
            <a:off x="936876" y="1824285"/>
            <a:ext cx="2036467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ja-JP" altLang="en-US" smtClean="0"/>
              <a:t>図を追加</a:t>
            </a:r>
            <a:endParaRPr lang="ja-JP" altLang="en-US" dirty="0"/>
          </a:p>
        </p:txBody>
      </p:sp>
      <p:sp>
        <p:nvSpPr>
          <p:cNvPr id="81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926409" y="4947405"/>
            <a:ext cx="20574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200"/>
            </a:lvl1pPr>
            <a:lvl2pPr marL="342900" indent="0" algn="l" rtl="0">
              <a:buNone/>
              <a:defRPr sz="1050"/>
            </a:lvl2pPr>
            <a:lvl3pPr marL="685800" indent="0" algn="l" rtl="0">
              <a:buNone/>
              <a:defRPr sz="900"/>
            </a:lvl3pPr>
            <a:lvl4pPr marL="1028700" indent="0" algn="l" rtl="0">
              <a:buNone/>
              <a:defRPr sz="750"/>
            </a:lvl4pPr>
            <a:lvl5pPr marL="1371600" indent="0" algn="l" rtl="0">
              <a:buNone/>
              <a:defRPr sz="750"/>
            </a:lvl5pPr>
            <a:lvl6pPr marL="1714500" indent="0" algn="l" rtl="0">
              <a:buNone/>
              <a:defRPr sz="750"/>
            </a:lvl6pPr>
            <a:lvl7pPr marL="2057400" indent="0" algn="l" rtl="0">
              <a:buNone/>
              <a:defRPr sz="750"/>
            </a:lvl7pPr>
            <a:lvl8pPr marL="2400300" indent="0" algn="l" rtl="0">
              <a:buNone/>
              <a:defRPr sz="750"/>
            </a:lvl8pPr>
            <a:lvl9pPr marL="2743200" indent="0" algn="l" rtl="0">
              <a:buNone/>
              <a:defRPr sz="750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</p:txBody>
      </p:sp>
      <p:grpSp>
        <p:nvGrpSpPr>
          <p:cNvPr id="84" name="グループ 83"/>
          <p:cNvGrpSpPr>
            <a:grpSpLocks noChangeAspect="1"/>
          </p:cNvGrpSpPr>
          <p:nvPr userDrawn="1"/>
        </p:nvGrpSpPr>
        <p:grpSpPr>
          <a:xfrm rot="5400000">
            <a:off x="2997433" y="2064321"/>
            <a:ext cx="3123347" cy="231729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フリーフォーム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86" name="フリーフォーム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87" name="フリーフォーム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88" name="フリーフォーム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89" name="フリーフォーム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90" name="フリーフォーム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91" name="フリーフォーム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92" name="フリーフォーム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93" name="フリーフォーム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94" name="フリーフォーム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95" name="フリーフォーム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96" name="フリーフォーム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</p:grpSp>
      <p:sp>
        <p:nvSpPr>
          <p:cNvPr id="78" name="図プレースホルダー 33" descr="画像を追加する空のプレースホルダー。プレースホルダーをクリックし、追加する画像を選択します。"/>
          <p:cNvSpPr>
            <a:spLocks noGrp="1"/>
          </p:cNvSpPr>
          <p:nvPr>
            <p:ph type="pic" sz="quarter" idx="18"/>
          </p:nvPr>
        </p:nvSpPr>
        <p:spPr>
          <a:xfrm>
            <a:off x="3540693" y="1824285"/>
            <a:ext cx="2036826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ja-JP" altLang="en-US" smtClean="0"/>
              <a:t>図を追加</a:t>
            </a:r>
            <a:endParaRPr lang="ja-JP" altLang="en-US" dirty="0"/>
          </a:p>
        </p:txBody>
      </p:sp>
      <p:sp>
        <p:nvSpPr>
          <p:cNvPr id="82" name="テキスト プレースホルダー 3"/>
          <p:cNvSpPr>
            <a:spLocks noGrp="1"/>
          </p:cNvSpPr>
          <p:nvPr>
            <p:ph type="body" sz="half" idx="21"/>
          </p:nvPr>
        </p:nvSpPr>
        <p:spPr>
          <a:xfrm>
            <a:off x="3530406" y="4947405"/>
            <a:ext cx="20574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200"/>
            </a:lvl1pPr>
            <a:lvl2pPr marL="342900" indent="0" algn="l" rtl="0">
              <a:buNone/>
              <a:defRPr sz="1050"/>
            </a:lvl2pPr>
            <a:lvl3pPr marL="685800" indent="0" algn="l" rtl="0">
              <a:buNone/>
              <a:defRPr sz="900"/>
            </a:lvl3pPr>
            <a:lvl4pPr marL="1028700" indent="0" algn="l" rtl="0">
              <a:buNone/>
              <a:defRPr sz="750"/>
            </a:lvl4pPr>
            <a:lvl5pPr marL="1371600" indent="0" algn="l" rtl="0">
              <a:buNone/>
              <a:defRPr sz="750"/>
            </a:lvl5pPr>
            <a:lvl6pPr marL="1714500" indent="0" algn="l" rtl="0">
              <a:buNone/>
              <a:defRPr sz="750"/>
            </a:lvl6pPr>
            <a:lvl7pPr marL="2057400" indent="0" algn="l" rtl="0">
              <a:buNone/>
              <a:defRPr sz="750"/>
            </a:lvl7pPr>
            <a:lvl8pPr marL="2400300" indent="0" algn="l" rtl="0">
              <a:buNone/>
              <a:defRPr sz="750"/>
            </a:lvl8pPr>
            <a:lvl9pPr marL="2743200" indent="0" algn="l" rtl="0">
              <a:buNone/>
              <a:defRPr sz="750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</p:txBody>
      </p:sp>
      <p:grpSp>
        <p:nvGrpSpPr>
          <p:cNvPr id="97" name="グループ 96"/>
          <p:cNvGrpSpPr>
            <a:grpSpLocks noChangeAspect="1"/>
          </p:cNvGrpSpPr>
          <p:nvPr userDrawn="1"/>
        </p:nvGrpSpPr>
        <p:grpSpPr>
          <a:xfrm rot="5400000">
            <a:off x="5623839" y="2064321"/>
            <a:ext cx="3123347" cy="231729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8" name="フリーフォーム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99" name="フリーフォーム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100" name="フリーフォーム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101" name="フリーフォーム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102" name="フリーフォーム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103" name="フリーフォーム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104" name="フリーフォーム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105" name="フリーフォーム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106" name="フリーフォーム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107" name="フリーフォーム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108" name="フリーフォーム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  <p:sp>
          <p:nvSpPr>
            <p:cNvPr id="109" name="フリーフォーム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350" dirty="0"/>
            </a:p>
          </p:txBody>
        </p:sp>
      </p:grpSp>
      <p:sp>
        <p:nvSpPr>
          <p:cNvPr id="80" name="図プレースホルダー 33" descr="画像を追加する空のプレースホルダー。プレースホルダーをクリックし、追加する画像を選択します。"/>
          <p:cNvSpPr>
            <a:spLocks noGrp="1"/>
          </p:cNvSpPr>
          <p:nvPr>
            <p:ph type="pic" sz="quarter" idx="20"/>
          </p:nvPr>
        </p:nvSpPr>
        <p:spPr>
          <a:xfrm>
            <a:off x="6167099" y="1824285"/>
            <a:ext cx="2036826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ja-JP" altLang="en-US" smtClean="0"/>
              <a:t>図を追加</a:t>
            </a:r>
            <a:endParaRPr lang="ja-JP" altLang="en-US" dirty="0"/>
          </a:p>
        </p:txBody>
      </p:sp>
      <p:sp>
        <p:nvSpPr>
          <p:cNvPr id="83" name="テキスト プレースホルダー 3"/>
          <p:cNvSpPr>
            <a:spLocks noGrp="1"/>
          </p:cNvSpPr>
          <p:nvPr>
            <p:ph type="body" sz="half" idx="22"/>
          </p:nvPr>
        </p:nvSpPr>
        <p:spPr>
          <a:xfrm>
            <a:off x="6156812" y="4947405"/>
            <a:ext cx="20574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200"/>
            </a:lvl1pPr>
            <a:lvl2pPr marL="342900" indent="0" algn="l" rtl="0">
              <a:buNone/>
              <a:defRPr sz="1050"/>
            </a:lvl2pPr>
            <a:lvl3pPr marL="685800" indent="0" algn="l" rtl="0">
              <a:buNone/>
              <a:defRPr sz="900"/>
            </a:lvl3pPr>
            <a:lvl4pPr marL="1028700" indent="0" algn="l" rtl="0">
              <a:buNone/>
              <a:defRPr sz="750"/>
            </a:lvl4pPr>
            <a:lvl5pPr marL="1371600" indent="0" algn="l" rtl="0">
              <a:buNone/>
              <a:defRPr sz="750"/>
            </a:lvl5pPr>
            <a:lvl6pPr marL="1714500" indent="0" algn="l" rtl="0">
              <a:buNone/>
              <a:defRPr sz="750"/>
            </a:lvl6pPr>
            <a:lvl7pPr marL="2057400" indent="0" algn="l" rtl="0">
              <a:buNone/>
              <a:defRPr sz="750"/>
            </a:lvl7pPr>
            <a:lvl8pPr marL="2400300" indent="0" algn="l" rtl="0">
              <a:buNone/>
              <a:defRPr sz="750"/>
            </a:lvl8pPr>
            <a:lvl9pPr marL="2743200" indent="0" algn="l" rtl="0">
              <a:buNone/>
              <a:defRPr sz="750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78115ED-A685-4A27-84DA-AF198D2306D6}" type="datetime1">
              <a:rPr lang="ja-JP" altLang="en-US" smtClean="0"/>
              <a:pPr/>
              <a:t>2018/7/5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19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798909" y="304800"/>
            <a:ext cx="75438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ja-JP" altLang="en-US" dirty="0"/>
              <a:t>クリックしてマスター タイトルのスタイルを編集する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98911" y="1752600"/>
            <a:ext cx="75438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ja-JP" altLang="en-US" dirty="0"/>
              <a:t>マスター テキストのスタイルを編集する</a:t>
            </a:r>
          </a:p>
          <a:p>
            <a:pPr lvl="1" rtl="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rtl="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rtl="0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 rtl="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98910" y="6019801"/>
            <a:ext cx="5715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25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fld id="{022B156B-59AE-415F-B24B-8756D48BB977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484710" y="6019801"/>
            <a:ext cx="44577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25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56708" y="6019801"/>
            <a:ext cx="104719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25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fld id="{310BF4B2-4882-4EE2-B0BF-C9C578DB93D7}" type="datetime1">
              <a:rPr lang="ja-JP" altLang="en-US" smtClean="0"/>
              <a:pPr/>
              <a:t>2018/7/5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006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2700" kern="1200">
          <a:solidFill>
            <a:schemeClr val="tx1">
              <a:lumMod val="50000"/>
            </a:schemeClr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j-cs"/>
        </a:defRPr>
      </a:lvl1pPr>
    </p:titleStyle>
    <p:bodyStyle>
      <a:lvl1pPr marL="260604" indent="-260604" algn="l" defTabSz="685800" rtl="0" eaLnBrk="1" latinLnBrk="0" hangingPunct="1">
        <a:lnSpc>
          <a:spcPct val="100000"/>
        </a:lnSpc>
        <a:spcBef>
          <a:spcPts val="135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1pPr>
      <a:lvl2pPr marL="555498" indent="-212598" algn="l" defTabSz="6858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45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45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ja-JP" altLang="en-US" sz="6000" dirty="0">
                <a:sym typeface="ＭＳ Ｐゴシック" panose="020B0600070205080204" pitchFamily="50" charset="-128"/>
              </a:rPr>
              <a:t>中間発表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729651" y="3581400"/>
            <a:ext cx="5143502" cy="914400"/>
          </a:xfrm>
        </p:spPr>
        <p:txBody>
          <a:bodyPr rtlCol="0">
            <a:noAutofit/>
          </a:bodyPr>
          <a:lstStyle/>
          <a:p>
            <a:pPr algn="r" rtl="0"/>
            <a:r>
              <a:rPr lang="en-US" altLang="ja-JP" sz="2800" dirty="0" smtClean="0">
                <a:solidFill>
                  <a:schemeClr val="accent4">
                    <a:lumMod val="75000"/>
                  </a:schemeClr>
                </a:solidFill>
                <a:sym typeface="ＭＳ Ｐゴシック" panose="020B0600070205080204" pitchFamily="50" charset="-128"/>
              </a:rPr>
              <a:t>HAL</a:t>
            </a:r>
            <a:r>
              <a:rPr lang="ja-JP" altLang="en-US" sz="2800" dirty="0" smtClean="0">
                <a:solidFill>
                  <a:schemeClr val="accent4">
                    <a:lumMod val="75000"/>
                  </a:schemeClr>
                </a:solidFill>
                <a:sym typeface="ＭＳ Ｐゴシック" panose="020B0600070205080204" pitchFamily="50" charset="-128"/>
              </a:rPr>
              <a:t>東京</a:t>
            </a:r>
            <a:endParaRPr lang="en-US" altLang="ja-JP" sz="2800" dirty="0" smtClean="0">
              <a:solidFill>
                <a:schemeClr val="accent4">
                  <a:lumMod val="75000"/>
                </a:schemeClr>
              </a:solidFill>
              <a:sym typeface="ＭＳ Ｐゴシック" panose="020B0600070205080204" pitchFamily="50" charset="-128"/>
            </a:endParaRPr>
          </a:p>
          <a:p>
            <a:pPr algn="r" rtl="0"/>
            <a:r>
              <a:rPr lang="ja-JP" altLang="en-US" sz="2800" dirty="0" smtClean="0">
                <a:solidFill>
                  <a:schemeClr val="accent4">
                    <a:lumMod val="75000"/>
                  </a:schemeClr>
                </a:solidFill>
                <a:sym typeface="ＭＳ Ｐゴシック" panose="020B0600070205080204" pitchFamily="50" charset="-128"/>
              </a:rPr>
              <a:t>ゆかいなかえ</a:t>
            </a:r>
            <a:r>
              <a:rPr lang="ja-JP" altLang="en-US" sz="2800" dirty="0">
                <a:solidFill>
                  <a:schemeClr val="accent4">
                    <a:lumMod val="75000"/>
                  </a:schemeClr>
                </a:solidFill>
                <a:sym typeface="ＭＳ Ｐゴシック" panose="020B0600070205080204" pitchFamily="50" charset="-128"/>
              </a:rPr>
              <a:t>る</a:t>
            </a:r>
          </a:p>
        </p:txBody>
      </p:sp>
    </p:spTree>
    <p:extLst>
      <p:ext uri="{BB962C8B-B14F-4D97-AF65-F5344CB8AC3E}">
        <p14:creationId xmlns:p14="http://schemas.microsoft.com/office/powerpoint/2010/main" val="76967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798909" y="0"/>
            <a:ext cx="7543802" cy="827903"/>
          </a:xfrm>
        </p:spPr>
        <p:txBody>
          <a:bodyPr rtlCol="0">
            <a:normAutofit/>
          </a:bodyPr>
          <a:lstStyle/>
          <a:p>
            <a:pPr rtl="0"/>
            <a:r>
              <a:rPr lang="ja-JP" altLang="en-US" sz="3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目次</a:t>
            </a:r>
            <a:endParaRPr lang="en-US" altLang="ja-JP" sz="3600" dirty="0">
              <a:latin typeface="ＭＳ Ｐゴシック" panose="020B0600070205080204" pitchFamily="50" charset="-128"/>
              <a:ea typeface="ＭＳ Ｐゴシック" panose="020B0600070205080204" pitchFamily="50" charset="-128"/>
              <a:sym typeface="ＭＳ Ｐゴシック" panose="020B0600070205080204" pitchFamily="50" charset="-128"/>
            </a:endParaRP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>
          <a:xfrm>
            <a:off x="798911" y="1242647"/>
            <a:ext cx="7543800" cy="4229100"/>
          </a:xfrm>
        </p:spPr>
        <p:txBody>
          <a:bodyPr rtlCol="0">
            <a:normAutofit/>
          </a:bodyPr>
          <a:lstStyle/>
          <a:p>
            <a:pPr rtl="0"/>
            <a:r>
              <a:rPr lang="ja-JP" altLang="en-US" sz="2800" dirty="0" smtClean="0">
                <a:solidFill>
                  <a:schemeClr val="tx2"/>
                </a:solidFill>
                <a:sym typeface="ＭＳ Ｐゴシック" panose="020B0600070205080204" pitchFamily="50" charset="-128"/>
              </a:rPr>
              <a:t>企画</a:t>
            </a:r>
            <a:r>
              <a:rPr lang="ja-JP" altLang="en-US" sz="2800" dirty="0">
                <a:solidFill>
                  <a:schemeClr val="tx2"/>
                </a:solidFill>
                <a:sym typeface="ＭＳ Ｐゴシック" panose="020B0600070205080204" pitchFamily="50" charset="-128"/>
              </a:rPr>
              <a:t>内容</a:t>
            </a:r>
          </a:p>
          <a:p>
            <a:pPr rtl="0"/>
            <a:r>
              <a:rPr lang="ja-JP" altLang="en-US" sz="2800" dirty="0">
                <a:solidFill>
                  <a:schemeClr val="tx2"/>
                </a:solidFill>
                <a:sym typeface="ＭＳ Ｐゴシック" panose="020B0600070205080204" pitchFamily="50" charset="-128"/>
              </a:rPr>
              <a:t>作業</a:t>
            </a:r>
            <a:r>
              <a:rPr lang="ja-JP" altLang="en-US" sz="2800" dirty="0" smtClean="0">
                <a:solidFill>
                  <a:schemeClr val="tx2"/>
                </a:solidFill>
                <a:sym typeface="ＭＳ Ｐゴシック" panose="020B0600070205080204" pitchFamily="50" charset="-128"/>
              </a:rPr>
              <a:t>の進行具合</a:t>
            </a:r>
            <a:endParaRPr lang="en-US" altLang="ja-JP" sz="2800" dirty="0" smtClean="0">
              <a:solidFill>
                <a:schemeClr val="tx2"/>
              </a:solidFill>
              <a:sym typeface="ＭＳ Ｐゴシック" panose="020B0600070205080204" pitchFamily="50" charset="-128"/>
            </a:endParaRPr>
          </a:p>
          <a:p>
            <a:pPr rtl="0"/>
            <a:r>
              <a:rPr lang="ja-JP" altLang="en-US" sz="2800" dirty="0" smtClean="0">
                <a:solidFill>
                  <a:schemeClr val="tx2"/>
                </a:solidFill>
                <a:sym typeface="ＭＳ Ｐゴシック" panose="020B0600070205080204" pitchFamily="50" charset="-128"/>
              </a:rPr>
              <a:t>問題点・改善案</a:t>
            </a:r>
            <a:endParaRPr lang="en-US" altLang="ja-JP" sz="2800" dirty="0" smtClean="0">
              <a:solidFill>
                <a:schemeClr val="tx2"/>
              </a:solidFill>
              <a:sym typeface="ＭＳ Ｐゴシック" panose="020B0600070205080204" pitchFamily="50" charset="-128"/>
            </a:endParaRPr>
          </a:p>
          <a:p>
            <a:pPr marL="0" indent="0" rtl="0">
              <a:buNone/>
            </a:pPr>
            <a:endParaRPr lang="ja-JP" altLang="en-US" sz="2800" dirty="0">
              <a:solidFill>
                <a:schemeClr val="tx2"/>
              </a:solidFill>
              <a:sym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843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798909" y="0"/>
            <a:ext cx="7543802" cy="840259"/>
          </a:xfrm>
        </p:spPr>
        <p:txBody>
          <a:bodyPr rtlCol="0">
            <a:normAutofit/>
          </a:bodyPr>
          <a:lstStyle/>
          <a:p>
            <a:pPr rtl="0"/>
            <a:r>
              <a:rPr lang="ja-JP" altLang="en-US" sz="3600" dirty="0" smtClean="0">
                <a:sym typeface="ＭＳ Ｐゴシック" panose="020B0600070205080204" pitchFamily="50" charset="-128"/>
              </a:rPr>
              <a:t>企画</a:t>
            </a:r>
            <a:r>
              <a:rPr lang="ja-JP" altLang="en-US" sz="3600" dirty="0">
                <a:sym typeface="ＭＳ Ｐゴシック" panose="020B0600070205080204" pitchFamily="50" charset="-128"/>
              </a:rPr>
              <a:t>内容</a:t>
            </a:r>
            <a:endParaRPr lang="en-US" altLang="ja-JP" sz="3600" dirty="0">
              <a:sym typeface="ＭＳ Ｐゴシック" panose="020B0600070205080204" pitchFamily="50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491" t="24987" r="63122" b="13204"/>
          <a:stretch/>
        </p:blipFill>
        <p:spPr>
          <a:xfrm>
            <a:off x="2032002" y="1492144"/>
            <a:ext cx="1342141" cy="2629358"/>
          </a:xfrm>
          <a:prstGeom prst="rect">
            <a:avLst/>
          </a:prstGeom>
        </p:spPr>
      </p:pic>
      <p:sp>
        <p:nvSpPr>
          <p:cNvPr id="9" name="円形吹き出し 8"/>
          <p:cNvSpPr/>
          <p:nvPr/>
        </p:nvSpPr>
        <p:spPr>
          <a:xfrm>
            <a:off x="220593" y="1349516"/>
            <a:ext cx="1605944" cy="933505"/>
          </a:xfrm>
          <a:prstGeom prst="wedgeEllipseCallout">
            <a:avLst>
              <a:gd name="adj1" fmla="val 64501"/>
              <a:gd name="adj2" fmla="val 3541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 U S</a:t>
            </a:r>
            <a:endParaRPr kumimoji="1" lang="ja-JP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23564" y="4121502"/>
            <a:ext cx="3449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BOCCO</a:t>
            </a:r>
            <a:r>
              <a:rPr kumimoji="1" lang="ja-JP" altLang="en-US" sz="28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</a:t>
            </a:r>
            <a:r>
              <a:rPr lang="ja-JP" altLang="en-US" sz="28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問題</a:t>
            </a:r>
            <a:r>
              <a:rPr lang="ja-JP" altLang="en-US" sz="28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を喋る</a:t>
            </a:r>
            <a:endParaRPr kumimoji="1" lang="ja-JP" altLang="en-US" sz="28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下矢印 11"/>
          <p:cNvSpPr/>
          <p:nvPr/>
        </p:nvSpPr>
        <p:spPr>
          <a:xfrm>
            <a:off x="6207071" y="4187109"/>
            <a:ext cx="692914" cy="792115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 16"/>
          <p:cNvSpPr/>
          <p:nvPr/>
        </p:nvSpPr>
        <p:spPr>
          <a:xfrm>
            <a:off x="5528473" y="5300394"/>
            <a:ext cx="966125" cy="880456"/>
          </a:xfrm>
          <a:prstGeom prst="round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b="1" dirty="0" smtClean="0">
                <a:solidFill>
                  <a:schemeClr val="tx2"/>
                </a:solidFill>
              </a:rPr>
              <a:t>Ｂ</a:t>
            </a:r>
            <a:endParaRPr kumimoji="1" lang="ja-JP" altLang="en-US" sz="4400" b="1" dirty="0">
              <a:solidFill>
                <a:schemeClr val="tx2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6553528" y="5311791"/>
            <a:ext cx="966126" cy="869059"/>
          </a:xfrm>
          <a:prstGeom prst="round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b="1" dirty="0">
                <a:solidFill>
                  <a:schemeClr val="tx2"/>
                </a:solidFill>
              </a:rPr>
              <a:t>Ｕ</a:t>
            </a:r>
            <a:endParaRPr kumimoji="1" lang="ja-JP" altLang="en-US" sz="4400" b="1" dirty="0">
              <a:solidFill>
                <a:schemeClr val="tx2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78584" y="5300394"/>
            <a:ext cx="940402" cy="880456"/>
          </a:xfrm>
          <a:prstGeom prst="round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b="1" dirty="0" smtClean="0">
                <a:solidFill>
                  <a:schemeClr val="tx2"/>
                </a:solidFill>
              </a:rPr>
              <a:t>Ｓ</a:t>
            </a:r>
            <a:endParaRPr kumimoji="1" lang="ja-JP" altLang="en-US" sz="4400" b="1" dirty="0">
              <a:solidFill>
                <a:schemeClr val="tx2"/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4060259" y="5300393"/>
            <a:ext cx="1343082" cy="891853"/>
          </a:xfrm>
          <a:prstGeom prst="roundRect">
            <a:avLst/>
          </a:prstGeom>
          <a:blipFill>
            <a:blip r:embed="rId6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dist"/>
            <a:r>
              <a:rPr lang="ja-JP" altLang="en-US" sz="2000" b="1" dirty="0" smtClean="0">
                <a:solidFill>
                  <a:schemeClr val="tx2"/>
                </a:solidFill>
              </a:rPr>
              <a:t>読取装置</a:t>
            </a:r>
            <a:endParaRPr kumimoji="1" lang="ja-JP" altLang="en-US" sz="5400" b="1" dirty="0">
              <a:solidFill>
                <a:schemeClr val="tx2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841987" y="907346"/>
            <a:ext cx="3932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えい</a:t>
            </a:r>
            <a:r>
              <a:rPr lang="ja-JP" altLang="en-US" sz="2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ご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ブロック</a:t>
            </a:r>
            <a:r>
              <a:rPr kumimoji="1" lang="ja-JP" altLang="en-US" sz="28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を並び替える</a:t>
            </a:r>
            <a:endParaRPr kumimoji="1" lang="ja-JP" altLang="en-US" sz="28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下矢印 20"/>
          <p:cNvSpPr/>
          <p:nvPr/>
        </p:nvSpPr>
        <p:spPr>
          <a:xfrm rot="16200000">
            <a:off x="4023850" y="2384124"/>
            <a:ext cx="744263" cy="89201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下矢印 21"/>
          <p:cNvSpPr/>
          <p:nvPr/>
        </p:nvSpPr>
        <p:spPr>
          <a:xfrm rot="7916524">
            <a:off x="3093318" y="4867535"/>
            <a:ext cx="744263" cy="89201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023564" y="4215420"/>
            <a:ext cx="3262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正解</a:t>
            </a:r>
            <a:r>
              <a:rPr kumimoji="1" lang="ja-JP" altLang="en-US" sz="28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か</a:t>
            </a:r>
            <a:r>
              <a:rPr kumimoji="1"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不正解</a:t>
            </a:r>
            <a:r>
              <a:rPr kumimoji="1" lang="ja-JP" altLang="en-US" sz="28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を言う</a:t>
            </a:r>
            <a:endParaRPr kumimoji="1" lang="ja-JP" altLang="en-US" sz="28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円形吹き出し 23"/>
          <p:cNvSpPr/>
          <p:nvPr/>
        </p:nvSpPr>
        <p:spPr>
          <a:xfrm>
            <a:off x="266940" y="1469117"/>
            <a:ext cx="1605944" cy="933505"/>
          </a:xfrm>
          <a:prstGeom prst="wedgeEllipseCallout">
            <a:avLst>
              <a:gd name="adj1" fmla="val 61630"/>
              <a:gd name="adj2" fmla="val 2662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正解！</a:t>
            </a:r>
            <a:endParaRPr kumimoji="1" lang="ja-JP" altLang="en-US" sz="2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5280991" y="1419907"/>
            <a:ext cx="2545074" cy="2912890"/>
            <a:chOff x="5280991" y="1419907"/>
            <a:chExt cx="2545074" cy="2912890"/>
          </a:xfrm>
        </p:grpSpPr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0991" y="1709009"/>
              <a:ext cx="2545074" cy="2623788"/>
            </a:xfrm>
            <a:prstGeom prst="rect">
              <a:avLst/>
            </a:prstGeom>
          </p:spPr>
        </p:pic>
        <p:sp>
          <p:nvSpPr>
            <p:cNvPr id="2" name="テキスト ボックス 1"/>
            <p:cNvSpPr txBox="1"/>
            <p:nvPr/>
          </p:nvSpPr>
          <p:spPr>
            <a:xfrm>
              <a:off x="5993652" y="1419907"/>
              <a:ext cx="12199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 smtClean="0">
                  <a:solidFill>
                    <a:srgbClr val="72A030"/>
                  </a:solidFill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rPr>
                <a:t>ユーザー</a:t>
              </a:r>
              <a:endParaRPr kumimoji="1" lang="ja-JP" altLang="en-US" sz="2000" dirty="0">
                <a:solidFill>
                  <a:srgbClr val="72A03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107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7" grpId="0"/>
      <p:bldP spid="7" grpId="1"/>
      <p:bldP spid="12" grpId="0" animBg="1"/>
      <p:bldP spid="17" grpId="0" animBg="1"/>
      <p:bldP spid="18" grpId="0" animBg="1"/>
      <p:bldP spid="19" grpId="0" animBg="1"/>
      <p:bldP spid="16" grpId="0" animBg="1"/>
      <p:bldP spid="20" grpId="0"/>
      <p:bldP spid="21" grpId="0" animBg="1"/>
      <p:bldP spid="21" grpId="1" animBg="1"/>
      <p:bldP spid="22" grpId="0" animBg="1"/>
      <p:bldP spid="23" grpId="0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798909" y="0"/>
            <a:ext cx="7543802" cy="827903"/>
          </a:xfrm>
        </p:spPr>
        <p:txBody>
          <a:bodyPr rtlCol="0">
            <a:normAutofit/>
          </a:bodyPr>
          <a:lstStyle/>
          <a:p>
            <a:pPr rtl="0"/>
            <a:r>
              <a:rPr lang="ja-JP" altLang="en-US" sz="3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作業進行具合</a:t>
            </a:r>
            <a:r>
              <a:rPr lang="en-US" altLang="ja-JP" sz="3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(</a:t>
            </a:r>
            <a:r>
              <a:rPr lang="ja-JP" altLang="en-US" sz="3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ソフト側</a:t>
            </a:r>
            <a:r>
              <a:rPr lang="en-US" altLang="ja-JP" sz="3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)</a:t>
            </a:r>
            <a:endParaRPr lang="en-US" altLang="ja-JP" sz="3600" dirty="0">
              <a:latin typeface="ＭＳ Ｐゴシック" panose="020B0600070205080204" pitchFamily="50" charset="-128"/>
              <a:ea typeface="ＭＳ Ｐゴシック" panose="020B0600070205080204" pitchFamily="50" charset="-128"/>
              <a:sym typeface="ＭＳ Ｐゴシック" panose="020B0600070205080204" pitchFamily="50" charset="-128"/>
            </a:endParaRP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>
          <a:xfrm>
            <a:off x="798911" y="1242647"/>
            <a:ext cx="7543800" cy="4229100"/>
          </a:xfrm>
        </p:spPr>
        <p:txBody>
          <a:bodyPr rtlCol="0">
            <a:normAutofit/>
          </a:bodyPr>
          <a:lstStyle/>
          <a:p>
            <a:r>
              <a:rPr lang="en-US" altLang="ja-JP" sz="2800" dirty="0" smtClean="0">
                <a:solidFill>
                  <a:schemeClr val="tx2"/>
                </a:solidFill>
                <a:sym typeface="ＭＳ Ｐゴシック" panose="020B0600070205080204" pitchFamily="50" charset="-128"/>
              </a:rPr>
              <a:t>PIC</a:t>
            </a:r>
            <a:r>
              <a:rPr lang="ja-JP" altLang="en-US" sz="2800" dirty="0" smtClean="0">
                <a:solidFill>
                  <a:schemeClr val="tx2"/>
                </a:solidFill>
                <a:sym typeface="ＭＳ Ｐゴシック" panose="020B0600070205080204" pitchFamily="50" charset="-128"/>
              </a:rPr>
              <a:t>マイコン</a:t>
            </a:r>
            <a:endParaRPr lang="en-US" altLang="ja-JP" sz="2800" dirty="0" smtClean="0">
              <a:solidFill>
                <a:schemeClr val="tx2"/>
              </a:solidFill>
              <a:sym typeface="ＭＳ Ｐゴシック" panose="020B0600070205080204" pitchFamily="50" charset="-128"/>
            </a:endParaRPr>
          </a:p>
          <a:p>
            <a:pPr marL="0" indent="0">
              <a:buNone/>
            </a:pPr>
            <a:r>
              <a:rPr lang="en-US" altLang="ja-JP" sz="2000" dirty="0" smtClean="0">
                <a:solidFill>
                  <a:schemeClr val="tx2"/>
                </a:solidFill>
                <a:sym typeface="ＭＳ Ｐゴシック" panose="020B0600070205080204" pitchFamily="50" charset="-128"/>
              </a:rPr>
              <a:t>	  </a:t>
            </a:r>
            <a:r>
              <a:rPr lang="ja-JP" altLang="en-US" sz="2400" dirty="0" smtClean="0">
                <a:solidFill>
                  <a:schemeClr val="tx2"/>
                </a:solidFill>
                <a:sym typeface="ＭＳ Ｐゴシック" panose="020B0600070205080204" pitchFamily="50" charset="-128"/>
              </a:rPr>
              <a:t>文字</a:t>
            </a:r>
            <a:r>
              <a:rPr lang="ja-JP" altLang="en-US" sz="2400" dirty="0">
                <a:solidFill>
                  <a:schemeClr val="tx2"/>
                </a:solidFill>
                <a:sym typeface="ＭＳ Ｐゴシック" panose="020B0600070205080204" pitchFamily="50" charset="-128"/>
              </a:rPr>
              <a:t>データを</a:t>
            </a:r>
            <a:r>
              <a:rPr lang="ja-JP" altLang="en-US" sz="2400" dirty="0" smtClean="0">
                <a:solidFill>
                  <a:schemeClr val="tx2"/>
                </a:solidFill>
                <a:sym typeface="ＭＳ Ｐゴシック" panose="020B0600070205080204" pitchFamily="50" charset="-128"/>
              </a:rPr>
              <a:t>送受信</a:t>
            </a:r>
            <a:r>
              <a:rPr lang="ja-JP" altLang="en-US" sz="2400" dirty="0">
                <a:solidFill>
                  <a:schemeClr val="tx2"/>
                </a:solidFill>
                <a:sym typeface="ＭＳ Ｐゴシック" panose="020B0600070205080204" pitchFamily="50" charset="-128"/>
              </a:rPr>
              <a:t>できるよう</a:t>
            </a:r>
            <a:r>
              <a:rPr lang="ja-JP" altLang="en-US" sz="2400" dirty="0" smtClean="0">
                <a:solidFill>
                  <a:schemeClr val="tx2"/>
                </a:solidFill>
                <a:sym typeface="ＭＳ Ｐゴシック" panose="020B0600070205080204" pitchFamily="50" charset="-128"/>
              </a:rPr>
              <a:t>に</a:t>
            </a:r>
            <a:endParaRPr lang="en-US" altLang="ja-JP" sz="2400" dirty="0" smtClean="0">
              <a:solidFill>
                <a:schemeClr val="tx2"/>
              </a:solidFill>
              <a:sym typeface="ＭＳ Ｐゴシック" panose="020B0600070205080204" pitchFamily="50" charset="-128"/>
            </a:endParaRPr>
          </a:p>
          <a:p>
            <a:endParaRPr lang="en-US" altLang="ja-JP" sz="2000" dirty="0" smtClean="0">
              <a:solidFill>
                <a:schemeClr val="tx2"/>
              </a:solidFill>
              <a:sym typeface="ＭＳ Ｐゴシック" panose="020B0600070205080204" pitchFamily="50" charset="-128"/>
            </a:endParaRPr>
          </a:p>
          <a:p>
            <a:r>
              <a:rPr lang="ja-JP" altLang="en-US" sz="2800" dirty="0">
                <a:solidFill>
                  <a:schemeClr val="tx2"/>
                </a:solidFill>
                <a:sym typeface="ＭＳ Ｐゴシック" panose="020B0600070205080204" pitchFamily="50" charset="-128"/>
              </a:rPr>
              <a:t>読み取り装置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2000" dirty="0" smtClean="0">
                <a:solidFill>
                  <a:schemeClr val="tx2"/>
                </a:solidFill>
                <a:sym typeface="ＭＳ Ｐゴシック" panose="020B0600070205080204" pitchFamily="50" charset="-128"/>
              </a:rPr>
              <a:t>	  </a:t>
            </a:r>
            <a:r>
              <a:rPr lang="en-US" altLang="ja-JP" sz="2400" dirty="0" smtClean="0">
                <a:solidFill>
                  <a:schemeClr val="tx2"/>
                </a:solidFill>
                <a:sym typeface="ＭＳ Ｐゴシック" panose="020B0600070205080204" pitchFamily="50" charset="-128"/>
              </a:rPr>
              <a:t>PIC</a:t>
            </a:r>
            <a:r>
              <a:rPr lang="ja-JP" altLang="en-US" sz="2400" dirty="0">
                <a:solidFill>
                  <a:schemeClr val="tx2"/>
                </a:solidFill>
                <a:sym typeface="ＭＳ Ｐゴシック" panose="020B0600070205080204" pitchFamily="50" charset="-128"/>
              </a:rPr>
              <a:t>マイコンから送られてくる文字</a:t>
            </a:r>
            <a:r>
              <a:rPr lang="ja-JP" altLang="en-US" sz="2400" dirty="0" smtClean="0">
                <a:solidFill>
                  <a:schemeClr val="tx2"/>
                </a:solidFill>
                <a:sym typeface="ＭＳ Ｐゴシック" panose="020B0600070205080204" pitchFamily="50" charset="-128"/>
              </a:rPr>
              <a:t>データ</a:t>
            </a:r>
            <a:r>
              <a:rPr lang="ja-JP" altLang="en-US" sz="2400" dirty="0">
                <a:solidFill>
                  <a:schemeClr val="tx2"/>
                </a:solidFill>
                <a:sym typeface="ＭＳ Ｐゴシック" panose="020B0600070205080204" pitchFamily="50" charset="-128"/>
              </a:rPr>
              <a:t>の</a:t>
            </a:r>
            <a:r>
              <a:rPr lang="ja-JP" altLang="en-US" sz="2400" dirty="0" smtClean="0">
                <a:solidFill>
                  <a:schemeClr val="tx2"/>
                </a:solidFill>
                <a:sym typeface="ＭＳ Ｐゴシック" panose="020B0600070205080204" pitchFamily="50" charset="-128"/>
              </a:rPr>
              <a:t>送受信</a:t>
            </a:r>
            <a:r>
              <a:rPr lang="en-US" altLang="ja-JP" sz="2400" dirty="0" smtClean="0">
                <a:solidFill>
                  <a:schemeClr val="tx2"/>
                </a:solidFill>
                <a:sym typeface="ＭＳ Ｐゴシック" panose="020B0600070205080204" pitchFamily="50" charset="-128"/>
              </a:rPr>
              <a:t>            	  BOCCO</a:t>
            </a:r>
            <a:r>
              <a:rPr lang="ja-JP" altLang="en-US" sz="2400" dirty="0">
                <a:solidFill>
                  <a:schemeClr val="tx2"/>
                </a:solidFill>
                <a:sym typeface="ＭＳ Ｐゴシック" panose="020B0600070205080204" pitchFamily="50" charset="-128"/>
              </a:rPr>
              <a:t>とのやり取りも完了</a:t>
            </a:r>
          </a:p>
          <a:p>
            <a:pPr marL="0" indent="0" rtl="0">
              <a:buNone/>
            </a:pPr>
            <a:endParaRPr lang="en-US" altLang="ja-JP" dirty="0" smtClean="0">
              <a:solidFill>
                <a:schemeClr val="tx2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  <a:sym typeface="ＭＳ Ｐゴシック" panose="020B0600070205080204" pitchFamily="50" charset="-128"/>
            </a:endParaRPr>
          </a:p>
          <a:p>
            <a:pPr marL="0" indent="0" rtl="0">
              <a:buNone/>
            </a:pPr>
            <a:endParaRPr lang="ja-JP" altLang="en-US" dirty="0">
              <a:solidFill>
                <a:schemeClr val="tx2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  <a:sym typeface="ＭＳ Ｐゴシック" panose="020B0600070205080204" pitchFamily="50" charset="-128"/>
            </a:endParaRPr>
          </a:p>
        </p:txBody>
      </p:sp>
      <p:sp>
        <p:nvSpPr>
          <p:cNvPr id="4" name="下矢印 3"/>
          <p:cNvSpPr/>
          <p:nvPr/>
        </p:nvSpPr>
        <p:spPr>
          <a:xfrm rot="16200000">
            <a:off x="1197390" y="1857788"/>
            <a:ext cx="386802" cy="486555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下矢印 4"/>
          <p:cNvSpPr/>
          <p:nvPr/>
        </p:nvSpPr>
        <p:spPr>
          <a:xfrm rot="16200000">
            <a:off x="1197391" y="3572095"/>
            <a:ext cx="386802" cy="486555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878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798909" y="0"/>
            <a:ext cx="7543802" cy="827903"/>
          </a:xfrm>
        </p:spPr>
        <p:txBody>
          <a:bodyPr rtlCol="0">
            <a:normAutofit/>
          </a:bodyPr>
          <a:lstStyle/>
          <a:p>
            <a:pPr rtl="0"/>
            <a:r>
              <a:rPr lang="ja-JP" altLang="en-US" sz="3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作業進行具合</a:t>
            </a:r>
            <a:r>
              <a:rPr lang="en-US" altLang="ja-JP" sz="3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(</a:t>
            </a:r>
            <a:r>
              <a:rPr lang="ja-JP" altLang="en-US" sz="3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ハード側</a:t>
            </a:r>
            <a:r>
              <a:rPr lang="en-US" altLang="ja-JP" sz="3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)</a:t>
            </a:r>
            <a:endParaRPr lang="en-US" altLang="ja-JP" sz="3600" dirty="0">
              <a:latin typeface="ＭＳ Ｐゴシック" panose="020B0600070205080204" pitchFamily="50" charset="-128"/>
              <a:ea typeface="ＭＳ Ｐゴシック" panose="020B0600070205080204" pitchFamily="50" charset="-128"/>
              <a:sym typeface="ＭＳ Ｐゴシック" panose="020B0600070205080204" pitchFamily="50" charset="-128"/>
            </a:endParaRP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>
          <a:xfrm>
            <a:off x="798911" y="1242647"/>
            <a:ext cx="7543800" cy="4938020"/>
          </a:xfrm>
        </p:spPr>
        <p:txBody>
          <a:bodyPr rtlCol="0">
            <a:normAutofit/>
          </a:bodyPr>
          <a:lstStyle/>
          <a:p>
            <a:r>
              <a:rPr lang="en-US" altLang="ja-JP" sz="2400" dirty="0" smtClean="0">
                <a:solidFill>
                  <a:schemeClr val="tx2"/>
                </a:solidFill>
                <a:sym typeface="ＭＳ Ｐゴシック" panose="020B0600070205080204" pitchFamily="50" charset="-128"/>
              </a:rPr>
              <a:t>PIC</a:t>
            </a:r>
            <a:r>
              <a:rPr lang="ja-JP" altLang="en-US" sz="2400" dirty="0">
                <a:solidFill>
                  <a:schemeClr val="tx2"/>
                </a:solidFill>
                <a:sym typeface="ＭＳ Ｐゴシック" panose="020B0600070205080204" pitchFamily="50" charset="-128"/>
              </a:rPr>
              <a:t>マイコン</a:t>
            </a:r>
          </a:p>
          <a:p>
            <a:pPr marL="0" indent="0">
              <a:buNone/>
            </a:pPr>
            <a:r>
              <a:rPr lang="en-US" altLang="ja-JP" dirty="0" smtClean="0">
                <a:solidFill>
                  <a:schemeClr val="tx2"/>
                </a:solidFill>
                <a:sym typeface="ＭＳ Ｐゴシック" panose="020B0600070205080204" pitchFamily="50" charset="-128"/>
              </a:rPr>
              <a:t>	</a:t>
            </a:r>
            <a:r>
              <a:rPr lang="ja-JP" altLang="en-US" dirty="0" smtClean="0">
                <a:solidFill>
                  <a:schemeClr val="tx2"/>
                </a:solidFill>
                <a:sym typeface="ＭＳ Ｐゴシック" panose="020B0600070205080204" pitchFamily="50" charset="-128"/>
              </a:rPr>
              <a:t>  </a:t>
            </a:r>
            <a:r>
              <a:rPr lang="ja-JP" altLang="en-US" sz="2000" dirty="0" smtClean="0">
                <a:solidFill>
                  <a:schemeClr val="tx2"/>
                </a:solidFill>
                <a:sym typeface="ＭＳ Ｐゴシック" panose="020B0600070205080204" pitchFamily="50" charset="-128"/>
              </a:rPr>
              <a:t>改良版</a:t>
            </a:r>
            <a:r>
              <a:rPr lang="ja-JP" altLang="en-US" sz="2000" dirty="0">
                <a:solidFill>
                  <a:schemeClr val="tx2"/>
                </a:solidFill>
                <a:sym typeface="ＭＳ Ｐゴシック" panose="020B0600070205080204" pitchFamily="50" charset="-128"/>
              </a:rPr>
              <a:t>の回路図を作成中</a:t>
            </a:r>
          </a:p>
          <a:p>
            <a:endParaRPr lang="ja-JP" altLang="en-US" dirty="0">
              <a:solidFill>
                <a:schemeClr val="tx2"/>
              </a:solidFill>
              <a:sym typeface="ＭＳ Ｐゴシック" panose="020B0600070205080204" pitchFamily="50" charset="-128"/>
            </a:endParaRPr>
          </a:p>
          <a:p>
            <a:r>
              <a:rPr lang="ja-JP" altLang="en-US" sz="2400" dirty="0" smtClean="0">
                <a:solidFill>
                  <a:schemeClr val="tx2"/>
                </a:solidFill>
                <a:sym typeface="ＭＳ Ｐゴシック" panose="020B0600070205080204" pitchFamily="50" charset="-128"/>
              </a:rPr>
              <a:t>読み取り</a:t>
            </a:r>
            <a:r>
              <a:rPr lang="ja-JP" altLang="en-US" sz="2400" dirty="0">
                <a:solidFill>
                  <a:schemeClr val="tx2"/>
                </a:solidFill>
                <a:sym typeface="ＭＳ Ｐゴシック" panose="020B0600070205080204" pitchFamily="50" charset="-128"/>
              </a:rPr>
              <a:t>装置</a:t>
            </a:r>
          </a:p>
          <a:p>
            <a:pPr marL="0" indent="0">
              <a:buNone/>
            </a:pPr>
            <a:r>
              <a:rPr lang="en-US" altLang="ja-JP" dirty="0" smtClean="0">
                <a:solidFill>
                  <a:schemeClr val="tx2"/>
                </a:solidFill>
                <a:sym typeface="ＭＳ Ｐゴシック" panose="020B0600070205080204" pitchFamily="50" charset="-128"/>
              </a:rPr>
              <a:t>	</a:t>
            </a:r>
            <a:r>
              <a:rPr lang="ja-JP" altLang="en-US" dirty="0" smtClean="0">
                <a:solidFill>
                  <a:schemeClr val="tx2"/>
                </a:solidFill>
                <a:sym typeface="ＭＳ Ｐゴシック" panose="020B0600070205080204" pitchFamily="50" charset="-128"/>
              </a:rPr>
              <a:t>  </a:t>
            </a:r>
            <a:r>
              <a:rPr lang="en-US" altLang="ja-JP" sz="2000" dirty="0" err="1" smtClean="0">
                <a:solidFill>
                  <a:schemeClr val="tx2"/>
                </a:solidFill>
                <a:sym typeface="ＭＳ Ｐゴシック" panose="020B0600070205080204" pitchFamily="50" charset="-128"/>
              </a:rPr>
              <a:t>Wroom</a:t>
            </a:r>
            <a:r>
              <a:rPr lang="ja-JP" altLang="en-US" sz="2000" dirty="0">
                <a:solidFill>
                  <a:schemeClr val="tx2"/>
                </a:solidFill>
                <a:sym typeface="ＭＳ Ｐゴシック" panose="020B0600070205080204" pitchFamily="50" charset="-128"/>
              </a:rPr>
              <a:t>を使った受信機のテストモデル</a:t>
            </a:r>
            <a:r>
              <a:rPr lang="ja-JP" altLang="en-US" sz="2000" dirty="0" smtClean="0">
                <a:solidFill>
                  <a:schemeClr val="tx2"/>
                </a:solidFill>
                <a:sym typeface="ＭＳ Ｐゴシック" panose="020B0600070205080204" pitchFamily="50" charset="-128"/>
              </a:rPr>
              <a:t>完了</a:t>
            </a:r>
            <a:endParaRPr lang="ja-JP" altLang="en-US" sz="2000" dirty="0">
              <a:solidFill>
                <a:schemeClr val="tx2"/>
              </a:solidFill>
              <a:sym typeface="ＭＳ Ｐゴシック" panose="020B0600070205080204" pitchFamily="50" charset="-128"/>
            </a:endParaRPr>
          </a:p>
          <a:p>
            <a:pPr marL="0" indent="0">
              <a:buNone/>
            </a:pPr>
            <a:r>
              <a:rPr lang="en-US" altLang="ja-JP" sz="2000" dirty="0" smtClean="0">
                <a:solidFill>
                  <a:schemeClr val="tx2"/>
                </a:solidFill>
                <a:sym typeface="ＭＳ Ｐゴシック" panose="020B0600070205080204" pitchFamily="50" charset="-128"/>
              </a:rPr>
              <a:t>	</a:t>
            </a:r>
            <a:r>
              <a:rPr lang="ja-JP" altLang="en-US" sz="2000" dirty="0" smtClean="0">
                <a:solidFill>
                  <a:schemeClr val="tx2"/>
                </a:solidFill>
                <a:sym typeface="ＭＳ Ｐゴシック" panose="020B0600070205080204" pitchFamily="50" charset="-128"/>
              </a:rPr>
              <a:t>  テスト用回路図と基盤の作成</a:t>
            </a:r>
            <a:r>
              <a:rPr lang="ja-JP" altLang="en-US" sz="2000" dirty="0">
                <a:solidFill>
                  <a:schemeClr val="tx2"/>
                </a:solidFill>
                <a:sym typeface="ＭＳ Ｐゴシック" panose="020B0600070205080204" pitchFamily="50" charset="-128"/>
              </a:rPr>
              <a:t>完了</a:t>
            </a:r>
          </a:p>
          <a:p>
            <a:endParaRPr lang="ja-JP" altLang="en-US" dirty="0">
              <a:solidFill>
                <a:schemeClr val="tx2"/>
              </a:solidFill>
              <a:sym typeface="ＭＳ Ｐゴシック" panose="020B0600070205080204" pitchFamily="50" charset="-128"/>
            </a:endParaRPr>
          </a:p>
          <a:p>
            <a:r>
              <a:rPr lang="ja-JP" altLang="en-US" sz="2400" dirty="0" smtClean="0">
                <a:solidFill>
                  <a:schemeClr val="tx2"/>
                </a:solidFill>
                <a:sym typeface="ＭＳ Ｐゴシック" panose="020B0600070205080204" pitchFamily="50" charset="-128"/>
              </a:rPr>
              <a:t>外装</a:t>
            </a:r>
            <a:endParaRPr lang="ja-JP" altLang="en-US" sz="2400" dirty="0">
              <a:solidFill>
                <a:schemeClr val="tx2"/>
              </a:solidFill>
              <a:sym typeface="ＭＳ Ｐゴシック" panose="020B0600070205080204" pitchFamily="50" charset="-128"/>
            </a:endParaRPr>
          </a:p>
          <a:p>
            <a:pPr marL="0" indent="0">
              <a:buNone/>
            </a:pPr>
            <a:r>
              <a:rPr lang="en-US" altLang="ja-JP" dirty="0" smtClean="0">
                <a:solidFill>
                  <a:schemeClr val="tx2"/>
                </a:solidFill>
                <a:sym typeface="ＭＳ Ｐゴシック" panose="020B0600070205080204" pitchFamily="50" charset="-128"/>
              </a:rPr>
              <a:t>	</a:t>
            </a:r>
            <a:r>
              <a:rPr lang="ja-JP" altLang="en-US" dirty="0" smtClean="0">
                <a:solidFill>
                  <a:schemeClr val="tx2"/>
                </a:solidFill>
                <a:sym typeface="ＭＳ Ｐゴシック" panose="020B0600070205080204" pitchFamily="50" charset="-128"/>
              </a:rPr>
              <a:t>  </a:t>
            </a:r>
            <a:r>
              <a:rPr lang="ja-JP" altLang="en-US" sz="2000" dirty="0" smtClean="0">
                <a:solidFill>
                  <a:schemeClr val="tx2"/>
                </a:solidFill>
                <a:sym typeface="ＭＳ Ｐゴシック" panose="020B0600070205080204" pitchFamily="50" charset="-128"/>
              </a:rPr>
              <a:t>木材</a:t>
            </a:r>
            <a:r>
              <a:rPr lang="ja-JP" altLang="en-US" sz="2000" dirty="0">
                <a:solidFill>
                  <a:schemeClr val="tx2"/>
                </a:solidFill>
                <a:sym typeface="ＭＳ Ｐゴシック" panose="020B0600070205080204" pitchFamily="50" charset="-128"/>
              </a:rPr>
              <a:t>の加工はバリや表面などにヤスリがけをする</a:t>
            </a:r>
            <a:r>
              <a:rPr lang="ja-JP" altLang="en-US" sz="2000" dirty="0" smtClean="0">
                <a:solidFill>
                  <a:schemeClr val="tx2"/>
                </a:solidFill>
                <a:sym typeface="ＭＳ Ｐゴシック" panose="020B0600070205080204" pitchFamily="50" charset="-128"/>
              </a:rPr>
              <a:t>ところ</a:t>
            </a:r>
            <a:endParaRPr lang="en-US" altLang="ja-JP" sz="2000" dirty="0" smtClean="0">
              <a:solidFill>
                <a:schemeClr val="tx2"/>
              </a:solidFill>
              <a:sym typeface="ＭＳ Ｐゴシック" panose="020B0600070205080204" pitchFamily="50" charset="-128"/>
            </a:endParaRPr>
          </a:p>
          <a:p>
            <a:pPr marL="0" indent="0">
              <a:buNone/>
            </a:pPr>
            <a:r>
              <a:rPr lang="en-US" altLang="ja-JP" sz="2000" dirty="0">
                <a:solidFill>
                  <a:schemeClr val="tx2"/>
                </a:solidFill>
                <a:sym typeface="ＭＳ Ｐゴシック" panose="020B0600070205080204" pitchFamily="50" charset="-128"/>
              </a:rPr>
              <a:t>	</a:t>
            </a:r>
            <a:r>
              <a:rPr lang="ja-JP" altLang="en-US" sz="2000" dirty="0" smtClean="0">
                <a:solidFill>
                  <a:schemeClr val="tx2"/>
                </a:solidFill>
                <a:sym typeface="ＭＳ Ｐゴシック" panose="020B0600070205080204" pitchFamily="50" charset="-128"/>
              </a:rPr>
              <a:t>  終わり次第</a:t>
            </a:r>
            <a:r>
              <a:rPr lang="ja-JP" altLang="en-US" sz="2000" dirty="0">
                <a:solidFill>
                  <a:schemeClr val="tx2"/>
                </a:solidFill>
                <a:sym typeface="ＭＳ Ｐゴシック" panose="020B0600070205080204" pitchFamily="50" charset="-128"/>
              </a:rPr>
              <a:t>文字の刻印</a:t>
            </a:r>
          </a:p>
        </p:txBody>
      </p:sp>
      <p:sp>
        <p:nvSpPr>
          <p:cNvPr id="4" name="下矢印 3"/>
          <p:cNvSpPr/>
          <p:nvPr/>
        </p:nvSpPr>
        <p:spPr>
          <a:xfrm rot="16200000">
            <a:off x="1205861" y="1751762"/>
            <a:ext cx="386802" cy="486555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下矢印 4"/>
          <p:cNvSpPr/>
          <p:nvPr/>
        </p:nvSpPr>
        <p:spPr>
          <a:xfrm rot="16200000">
            <a:off x="1205862" y="3274978"/>
            <a:ext cx="386802" cy="486555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下矢印 5"/>
          <p:cNvSpPr/>
          <p:nvPr/>
        </p:nvSpPr>
        <p:spPr>
          <a:xfrm rot="16200000">
            <a:off x="1205861" y="5189229"/>
            <a:ext cx="386802" cy="486555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522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798909" y="0"/>
            <a:ext cx="7543802" cy="827903"/>
          </a:xfrm>
        </p:spPr>
        <p:txBody>
          <a:bodyPr rtlCol="0">
            <a:normAutofit/>
          </a:bodyPr>
          <a:lstStyle/>
          <a:p>
            <a:pPr rtl="0"/>
            <a:r>
              <a:rPr lang="ja-JP" altLang="en-US" sz="3600" dirty="0" smtClean="0">
                <a:sym typeface="ＭＳ Ｐゴシック" panose="020B0600070205080204" pitchFamily="50" charset="-128"/>
              </a:rPr>
              <a:t>問題点・改善案</a:t>
            </a:r>
            <a:r>
              <a:rPr lang="en-US" altLang="ja-JP" sz="3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(</a:t>
            </a:r>
            <a:r>
              <a:rPr lang="ja-JP" altLang="en-US" sz="3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ソフト側</a:t>
            </a:r>
            <a:r>
              <a:rPr lang="en-US" altLang="ja-JP" sz="3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)</a:t>
            </a:r>
            <a:endParaRPr lang="en-US" altLang="ja-JP" sz="3600" dirty="0">
              <a:latin typeface="ＭＳ Ｐゴシック" panose="020B0600070205080204" pitchFamily="50" charset="-128"/>
              <a:ea typeface="ＭＳ Ｐゴシック" panose="020B0600070205080204" pitchFamily="50" charset="-128"/>
              <a:sym typeface="ＭＳ Ｐゴシック" panose="020B0600070205080204" pitchFamily="50" charset="-128"/>
            </a:endParaRP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>
          <a:xfrm>
            <a:off x="798911" y="1242647"/>
            <a:ext cx="7543800" cy="4229100"/>
          </a:xfrm>
        </p:spPr>
        <p:txBody>
          <a:bodyPr rtlCol="0">
            <a:normAutofit/>
          </a:bodyPr>
          <a:lstStyle/>
          <a:p>
            <a:r>
              <a:rPr lang="ja-JP" altLang="en-US" sz="2800" dirty="0" smtClean="0">
                <a:solidFill>
                  <a:schemeClr val="tx2"/>
                </a:solidFill>
                <a:sym typeface="ＭＳ Ｐゴシック" panose="020B0600070205080204" pitchFamily="50" charset="-128"/>
              </a:rPr>
              <a:t>読み取り</a:t>
            </a:r>
            <a:r>
              <a:rPr lang="ja-JP" altLang="en-US" sz="2800" dirty="0">
                <a:solidFill>
                  <a:schemeClr val="tx2"/>
                </a:solidFill>
                <a:sym typeface="ＭＳ Ｐゴシック" panose="020B0600070205080204" pitchFamily="50" charset="-128"/>
              </a:rPr>
              <a:t>装置</a:t>
            </a:r>
            <a:endParaRPr lang="en-US" altLang="ja-JP" sz="2800" dirty="0" smtClean="0">
              <a:solidFill>
                <a:schemeClr val="tx2"/>
              </a:solidFill>
              <a:sym typeface="ＭＳ Ｐゴシック" panose="020B0600070205080204" pitchFamily="50" charset="-128"/>
            </a:endParaRPr>
          </a:p>
          <a:p>
            <a:pPr marL="0" indent="0">
              <a:buNone/>
            </a:pPr>
            <a:r>
              <a:rPr lang="en-US" altLang="ja-JP" sz="2000" dirty="0" smtClean="0">
                <a:solidFill>
                  <a:schemeClr val="tx2"/>
                </a:solidFill>
                <a:sym typeface="ＭＳ Ｐゴシック" panose="020B0600070205080204" pitchFamily="50" charset="-128"/>
              </a:rPr>
              <a:t>	  </a:t>
            </a:r>
            <a:r>
              <a:rPr lang="ja-JP" altLang="en-US" sz="2400" dirty="0">
                <a:solidFill>
                  <a:schemeClr val="tx2"/>
                </a:solidFill>
                <a:sym typeface="ＭＳ Ｐゴシック" panose="020B0600070205080204" pitchFamily="50" charset="-128"/>
              </a:rPr>
              <a:t>サーバ</a:t>
            </a:r>
            <a:r>
              <a:rPr lang="ja-JP" altLang="en-US" sz="2400" dirty="0" smtClean="0">
                <a:solidFill>
                  <a:schemeClr val="tx2"/>
                </a:solidFill>
                <a:sym typeface="ＭＳ Ｐゴシック" panose="020B0600070205080204" pitchFamily="50" charset="-128"/>
              </a:rPr>
              <a:t>ーへのアクセス数の制限</a:t>
            </a:r>
            <a:endParaRPr lang="en-US" altLang="ja-JP" sz="2400" dirty="0" smtClean="0">
              <a:solidFill>
                <a:schemeClr val="tx2"/>
              </a:solidFill>
              <a:sym typeface="ＭＳ Ｐゴシック" panose="020B0600070205080204" pitchFamily="50" charset="-128"/>
            </a:endParaRPr>
          </a:p>
          <a:p>
            <a:endParaRPr lang="en-US" altLang="ja-JP" sz="2000" dirty="0" smtClean="0">
              <a:solidFill>
                <a:schemeClr val="tx2"/>
              </a:solidFill>
              <a:sym typeface="ＭＳ Ｐゴシック" panose="020B0600070205080204" pitchFamily="50" charset="-128"/>
            </a:endParaRPr>
          </a:p>
          <a:p>
            <a:pPr marL="0" indent="0" rtl="0">
              <a:buNone/>
            </a:pPr>
            <a:endParaRPr lang="en-US" altLang="ja-JP" dirty="0" smtClean="0">
              <a:solidFill>
                <a:schemeClr val="tx2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  <a:sym typeface="ＭＳ Ｐゴシック" panose="020B0600070205080204" pitchFamily="50" charset="-128"/>
            </a:endParaRPr>
          </a:p>
          <a:p>
            <a:pPr marL="0" indent="0" rtl="0">
              <a:buNone/>
            </a:pPr>
            <a:endParaRPr lang="ja-JP" altLang="en-US" dirty="0">
              <a:solidFill>
                <a:schemeClr val="tx2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  <a:sym typeface="ＭＳ Ｐゴシック" panose="020B0600070205080204" pitchFamily="50" charset="-128"/>
            </a:endParaRPr>
          </a:p>
        </p:txBody>
      </p:sp>
      <p:sp>
        <p:nvSpPr>
          <p:cNvPr id="4" name="下矢印 3"/>
          <p:cNvSpPr/>
          <p:nvPr/>
        </p:nvSpPr>
        <p:spPr>
          <a:xfrm rot="16200000">
            <a:off x="1197390" y="1857788"/>
            <a:ext cx="386802" cy="486555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952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798909" y="0"/>
            <a:ext cx="7543802" cy="827903"/>
          </a:xfrm>
        </p:spPr>
        <p:txBody>
          <a:bodyPr rtlCol="0">
            <a:normAutofit/>
          </a:bodyPr>
          <a:lstStyle/>
          <a:p>
            <a:pPr rtl="0"/>
            <a:r>
              <a:rPr lang="ja-JP" altLang="en-US" sz="3600" dirty="0" smtClean="0">
                <a:sym typeface="ＭＳ Ｐゴシック" panose="020B0600070205080204" pitchFamily="50" charset="-128"/>
              </a:rPr>
              <a:t>問題点・改善案</a:t>
            </a:r>
            <a:r>
              <a:rPr lang="en-US" altLang="ja-JP" sz="3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(</a:t>
            </a:r>
            <a:r>
              <a:rPr lang="ja-JP" altLang="en-US" sz="3600" dirty="0">
                <a:sym typeface="ＭＳ Ｐゴシック" panose="020B0600070205080204" pitchFamily="50" charset="-128"/>
              </a:rPr>
              <a:t>ハード</a:t>
            </a:r>
            <a:r>
              <a:rPr lang="ja-JP" altLang="en-US" sz="3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側</a:t>
            </a:r>
            <a:r>
              <a:rPr lang="en-US" altLang="ja-JP" sz="3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)</a:t>
            </a:r>
            <a:endParaRPr lang="en-US" altLang="ja-JP" sz="3600" dirty="0">
              <a:latin typeface="ＭＳ Ｐゴシック" panose="020B0600070205080204" pitchFamily="50" charset="-128"/>
              <a:ea typeface="ＭＳ Ｐゴシック" panose="020B0600070205080204" pitchFamily="50" charset="-128"/>
              <a:sym typeface="ＭＳ Ｐゴシック" panose="020B0600070205080204" pitchFamily="50" charset="-128"/>
            </a:endParaRP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>
          <a:xfrm>
            <a:off x="798911" y="1242647"/>
            <a:ext cx="7543800" cy="4938020"/>
          </a:xfrm>
        </p:spPr>
        <p:txBody>
          <a:bodyPr rtlCol="0">
            <a:normAutofit/>
          </a:bodyPr>
          <a:lstStyle/>
          <a:p>
            <a:r>
              <a:rPr lang="en-US" altLang="ja-JP" sz="2800" dirty="0" smtClean="0">
                <a:solidFill>
                  <a:schemeClr val="tx2"/>
                </a:solidFill>
                <a:sym typeface="ＭＳ Ｐゴシック" panose="020B0600070205080204" pitchFamily="50" charset="-128"/>
              </a:rPr>
              <a:t>PIC</a:t>
            </a:r>
            <a:r>
              <a:rPr lang="ja-JP" altLang="en-US" sz="2800" dirty="0" smtClean="0">
                <a:solidFill>
                  <a:schemeClr val="tx2"/>
                </a:solidFill>
                <a:sym typeface="ＭＳ Ｐゴシック" panose="020B0600070205080204" pitchFamily="50" charset="-128"/>
              </a:rPr>
              <a:t>マイコン</a:t>
            </a:r>
            <a:endParaRPr lang="en-US" altLang="ja-JP" sz="2800" dirty="0" smtClean="0">
              <a:solidFill>
                <a:schemeClr val="tx2"/>
              </a:solidFill>
              <a:sym typeface="ＭＳ Ｐゴシック" panose="020B0600070205080204" pitchFamily="50" charset="-128"/>
            </a:endParaRPr>
          </a:p>
          <a:p>
            <a:pPr marL="0" indent="0">
              <a:buNone/>
            </a:pPr>
            <a:r>
              <a:rPr lang="en-US" altLang="ja-JP" sz="2000" dirty="0" smtClean="0">
                <a:solidFill>
                  <a:schemeClr val="tx2"/>
                </a:solidFill>
                <a:sym typeface="ＭＳ Ｐゴシック" panose="020B0600070205080204" pitchFamily="50" charset="-128"/>
              </a:rPr>
              <a:t>	  </a:t>
            </a:r>
            <a:r>
              <a:rPr lang="ja-JP" altLang="en-US" sz="2400" dirty="0">
                <a:solidFill>
                  <a:schemeClr val="tx2"/>
                </a:solidFill>
                <a:sym typeface="ＭＳ Ｐゴシック" panose="020B0600070205080204" pitchFamily="50" charset="-128"/>
              </a:rPr>
              <a:t>ブロック</a:t>
            </a:r>
            <a:r>
              <a:rPr lang="ja-JP" altLang="en-US" sz="2400" dirty="0" smtClean="0">
                <a:solidFill>
                  <a:schemeClr val="tx2"/>
                </a:solidFill>
                <a:sym typeface="ＭＳ Ｐゴシック" panose="020B0600070205080204" pitchFamily="50" charset="-128"/>
              </a:rPr>
              <a:t>の基板の大きさ</a:t>
            </a:r>
            <a:endParaRPr lang="en-US" altLang="ja-JP" sz="2400" dirty="0" smtClean="0">
              <a:solidFill>
                <a:schemeClr val="tx2"/>
              </a:solidFill>
              <a:sym typeface="ＭＳ Ｐゴシック" panose="020B0600070205080204" pitchFamily="50" charset="-128"/>
            </a:endParaRPr>
          </a:p>
          <a:p>
            <a:pPr marL="0" indent="0">
              <a:buNone/>
            </a:pPr>
            <a:r>
              <a:rPr lang="en-US" altLang="ja-JP" sz="2400" dirty="0" smtClean="0">
                <a:solidFill>
                  <a:schemeClr val="tx2"/>
                </a:solidFill>
                <a:sym typeface="ＭＳ Ｐゴシック" panose="020B0600070205080204" pitchFamily="50" charset="-128"/>
              </a:rPr>
              <a:t>	</a:t>
            </a:r>
            <a:r>
              <a:rPr lang="ja-JP" altLang="en-US" sz="2400" dirty="0" smtClean="0">
                <a:solidFill>
                  <a:schemeClr val="tx2"/>
                </a:solidFill>
                <a:sym typeface="ＭＳ Ｐゴシック" panose="020B0600070205080204" pitchFamily="50" charset="-128"/>
              </a:rPr>
              <a:t>  ブロックを個々で読み込むことができてない</a:t>
            </a:r>
            <a:endParaRPr lang="en-US" altLang="ja-JP" sz="2400" dirty="0" smtClean="0">
              <a:solidFill>
                <a:schemeClr val="tx2"/>
              </a:solidFill>
              <a:sym typeface="ＭＳ Ｐゴシック" panose="020B0600070205080204" pitchFamily="50" charset="-128"/>
            </a:endParaRPr>
          </a:p>
          <a:p>
            <a:pPr marL="0" indent="0">
              <a:buNone/>
            </a:pPr>
            <a:r>
              <a:rPr lang="en-US" altLang="ja-JP" sz="2400" dirty="0" smtClean="0">
                <a:solidFill>
                  <a:schemeClr val="tx2"/>
                </a:solidFill>
                <a:sym typeface="ＭＳ Ｐゴシック" panose="020B0600070205080204" pitchFamily="50" charset="-128"/>
              </a:rPr>
              <a:t>	</a:t>
            </a:r>
            <a:r>
              <a:rPr lang="ja-JP" altLang="en-US" sz="2400" dirty="0" smtClean="0">
                <a:solidFill>
                  <a:schemeClr val="tx2"/>
                </a:solidFill>
                <a:sym typeface="ＭＳ Ｐゴシック" panose="020B0600070205080204" pitchFamily="50" charset="-128"/>
              </a:rPr>
              <a:t>  磁石を使用することにより回路への影響</a:t>
            </a:r>
            <a:endParaRPr lang="en-US" altLang="ja-JP" sz="2400" dirty="0" smtClean="0">
              <a:solidFill>
                <a:schemeClr val="tx2"/>
              </a:solidFill>
              <a:sym typeface="ＭＳ Ｐゴシック" panose="020B0600070205080204" pitchFamily="50" charset="-128"/>
            </a:endParaRPr>
          </a:p>
          <a:p>
            <a:pPr marL="0" indent="0">
              <a:buNone/>
            </a:pPr>
            <a:r>
              <a:rPr lang="en-US" altLang="ja-JP" sz="2400" dirty="0" smtClean="0">
                <a:solidFill>
                  <a:schemeClr val="tx2"/>
                </a:solidFill>
                <a:sym typeface="ＭＳ Ｐゴシック" panose="020B0600070205080204" pitchFamily="50" charset="-128"/>
              </a:rPr>
              <a:t>	</a:t>
            </a:r>
            <a:r>
              <a:rPr lang="ja-JP" altLang="en-US" sz="2400" dirty="0" smtClean="0">
                <a:solidFill>
                  <a:schemeClr val="tx2"/>
                </a:solidFill>
                <a:sym typeface="ＭＳ Ｐゴシック" panose="020B0600070205080204" pitchFamily="50" charset="-128"/>
              </a:rPr>
              <a:t>  磁石の強度</a:t>
            </a:r>
            <a:endParaRPr lang="en-US" altLang="ja-JP" sz="2400" dirty="0">
              <a:solidFill>
                <a:schemeClr val="tx2"/>
              </a:solidFill>
              <a:sym typeface="ＭＳ Ｐゴシック" panose="020B0600070205080204" pitchFamily="50" charset="-128"/>
            </a:endParaRPr>
          </a:p>
          <a:p>
            <a:pPr marL="0" indent="0">
              <a:buNone/>
            </a:pPr>
            <a:r>
              <a:rPr lang="en-US" altLang="ja-JP" sz="2400" dirty="0">
                <a:solidFill>
                  <a:schemeClr val="tx2"/>
                </a:solidFill>
                <a:sym typeface="ＭＳ Ｐゴシック" panose="020B0600070205080204" pitchFamily="50" charset="-128"/>
              </a:rPr>
              <a:t>	</a:t>
            </a:r>
            <a:r>
              <a:rPr lang="ja-JP" altLang="en-US" sz="2400" dirty="0" smtClean="0">
                <a:solidFill>
                  <a:schemeClr val="tx2"/>
                </a:solidFill>
                <a:sym typeface="ＭＳ Ｐゴシック" panose="020B0600070205080204" pitchFamily="50" charset="-128"/>
              </a:rPr>
              <a:t>  </a:t>
            </a:r>
            <a:endParaRPr lang="en-US" altLang="ja-JP" sz="2400" dirty="0" smtClean="0">
              <a:solidFill>
                <a:schemeClr val="tx2"/>
              </a:solidFill>
              <a:sym typeface="ＭＳ Ｐゴシック" panose="020B0600070205080204" pitchFamily="50" charset="-128"/>
            </a:endParaRPr>
          </a:p>
          <a:p>
            <a:r>
              <a:rPr lang="ja-JP" altLang="en-US" sz="2800" dirty="0" smtClean="0">
                <a:solidFill>
                  <a:schemeClr val="tx2"/>
                </a:solidFill>
                <a:sym typeface="ＭＳ Ｐゴシック" panose="020B0600070205080204" pitchFamily="50" charset="-128"/>
              </a:rPr>
              <a:t>読み取り装置</a:t>
            </a:r>
            <a:endParaRPr lang="en-US" altLang="ja-JP" sz="2800" dirty="0" smtClean="0">
              <a:solidFill>
                <a:schemeClr val="tx2"/>
              </a:solidFill>
              <a:sym typeface="ＭＳ Ｐゴシック" panose="020B0600070205080204" pitchFamily="50" charset="-128"/>
            </a:endParaRPr>
          </a:p>
          <a:p>
            <a:pPr marL="0" indent="0">
              <a:buNone/>
            </a:pPr>
            <a:r>
              <a:rPr lang="en-US" altLang="ja-JP" sz="2400" dirty="0" smtClean="0">
                <a:solidFill>
                  <a:schemeClr val="tx2"/>
                </a:solidFill>
                <a:sym typeface="ＭＳ Ｐゴシック" panose="020B0600070205080204" pitchFamily="50" charset="-128"/>
              </a:rPr>
              <a:t>	</a:t>
            </a:r>
            <a:r>
              <a:rPr lang="ja-JP" altLang="en-US" sz="2400" dirty="0" smtClean="0">
                <a:solidFill>
                  <a:schemeClr val="tx2"/>
                </a:solidFill>
                <a:sym typeface="ＭＳ Ｐゴシック" panose="020B0600070205080204" pitchFamily="50" charset="-128"/>
              </a:rPr>
              <a:t>  受信機の</a:t>
            </a:r>
            <a:r>
              <a:rPr lang="ja-JP" altLang="en-US" sz="2400" dirty="0">
                <a:solidFill>
                  <a:schemeClr val="tx2"/>
                </a:solidFill>
                <a:sym typeface="ＭＳ Ｐゴシック" panose="020B0600070205080204" pitchFamily="50" charset="-128"/>
              </a:rPr>
              <a:t>大</a:t>
            </a:r>
            <a:r>
              <a:rPr lang="ja-JP" altLang="en-US" sz="2400" dirty="0" smtClean="0">
                <a:solidFill>
                  <a:schemeClr val="tx2"/>
                </a:solidFill>
                <a:sym typeface="ＭＳ Ｐゴシック" panose="020B0600070205080204" pitchFamily="50" charset="-128"/>
              </a:rPr>
              <a:t>きさ</a:t>
            </a:r>
            <a:endParaRPr lang="en-US" altLang="ja-JP" sz="2400" dirty="0" smtClean="0">
              <a:solidFill>
                <a:schemeClr val="tx2"/>
              </a:solidFill>
              <a:sym typeface="ＭＳ Ｐゴシック" panose="020B0600070205080204" pitchFamily="50" charset="-128"/>
            </a:endParaRPr>
          </a:p>
          <a:p>
            <a:endParaRPr lang="en-US" altLang="ja-JP" sz="2000" dirty="0" smtClean="0">
              <a:solidFill>
                <a:schemeClr val="tx2"/>
              </a:solidFill>
              <a:sym typeface="ＭＳ Ｐゴシック" panose="020B0600070205080204" pitchFamily="50" charset="-128"/>
            </a:endParaRPr>
          </a:p>
          <a:p>
            <a:pPr marL="0" indent="0" rtl="0">
              <a:buNone/>
            </a:pPr>
            <a:endParaRPr lang="en-US" altLang="ja-JP" dirty="0" smtClean="0">
              <a:solidFill>
                <a:schemeClr val="tx2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  <a:sym typeface="ＭＳ Ｐゴシック" panose="020B0600070205080204" pitchFamily="50" charset="-128"/>
            </a:endParaRPr>
          </a:p>
          <a:p>
            <a:pPr marL="0" indent="0" rtl="0">
              <a:buNone/>
            </a:pPr>
            <a:endParaRPr lang="ja-JP" altLang="en-US" dirty="0">
              <a:solidFill>
                <a:schemeClr val="tx2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  <a:sym typeface="ＭＳ Ｐゴシック" panose="020B0600070205080204" pitchFamily="50" charset="-128"/>
            </a:endParaRPr>
          </a:p>
        </p:txBody>
      </p:sp>
      <p:sp>
        <p:nvSpPr>
          <p:cNvPr id="4" name="下矢印 3"/>
          <p:cNvSpPr/>
          <p:nvPr/>
        </p:nvSpPr>
        <p:spPr>
          <a:xfrm rot="16200000">
            <a:off x="1197390" y="1857788"/>
            <a:ext cx="386802" cy="486555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下矢印 6"/>
          <p:cNvSpPr/>
          <p:nvPr/>
        </p:nvSpPr>
        <p:spPr>
          <a:xfrm rot="16200000">
            <a:off x="1197391" y="5193654"/>
            <a:ext cx="386802" cy="486555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466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60140" y="2204136"/>
            <a:ext cx="6783860" cy="1371600"/>
          </a:xfrm>
        </p:spPr>
        <p:txBody>
          <a:bodyPr rtlCol="0">
            <a:normAutofit/>
          </a:bodyPr>
          <a:lstStyle/>
          <a:p>
            <a:pPr rtl="0"/>
            <a:r>
              <a:rPr lang="ja-JP" altLang="en-US" sz="40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ご清聴ありがとうございました。</a:t>
            </a:r>
            <a:endParaRPr lang="en-US" altLang="ja-JP" sz="4000" dirty="0">
              <a:latin typeface="ＭＳ Ｐゴシック" panose="020B0600070205080204" pitchFamily="50" charset="-128"/>
              <a:ea typeface="ＭＳ Ｐゴシック" panose="020B0600070205080204" pitchFamily="50" charset="-128"/>
              <a:sym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574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然のイラスト (16 x 9)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2641_TF03431377_TF03431377.potx" id="{6048CD1A-6C4E-4B3C-AA8B-E9BD5DBA73EF}" vid="{75C03E0D-009C-4AAE-AB88-B83BF609E131}"/>
    </a:ext>
  </a:extLst>
</a:theme>
</file>

<file path=ppt/theme/theme2.xml><?xml version="1.0" encoding="utf-8"?>
<a:theme xmlns:a="http://schemas.openxmlformats.org/drawingml/2006/main" name="Office テーマ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風景がデザインされた自然のプレゼンテーション (ワイド画面)</Template>
  <TotalTime>1164</TotalTime>
  <Words>137</Words>
  <Application>Microsoft Office PowerPoint</Application>
  <PresentationFormat>画面に合わせる (4:3)</PresentationFormat>
  <Paragraphs>60</Paragraphs>
  <Slides>8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HGP創英角ﾎﾟｯﾌﾟ体</vt:lpstr>
      <vt:lpstr>Meiryo UI</vt:lpstr>
      <vt:lpstr>ＭＳ Ｐゴシック</vt:lpstr>
      <vt:lpstr>Arial</vt:lpstr>
      <vt:lpstr>Segoe Print</vt:lpstr>
      <vt:lpstr>自然のイラスト (16 x 9)</vt:lpstr>
      <vt:lpstr>中間発表</vt:lpstr>
      <vt:lpstr>目次</vt:lpstr>
      <vt:lpstr>企画内容</vt:lpstr>
      <vt:lpstr>作業進行具合(ソフト側)</vt:lpstr>
      <vt:lpstr>作業進行具合(ハード側)</vt:lpstr>
      <vt:lpstr>問題点・改善案(ソフト側)</vt:lpstr>
      <vt:lpstr>問題点・改善案(ハード側)</vt:lpstr>
      <vt:lpstr>ご清聴ありがとうございました。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中間発表</dc:title>
  <dc:creator>MORIMOTO</dc:creator>
  <cp:lastModifiedBy>magro9227@gmail.com</cp:lastModifiedBy>
  <cp:revision>38</cp:revision>
  <dcterms:created xsi:type="dcterms:W3CDTF">2018-06-25T05:14:22Z</dcterms:created>
  <dcterms:modified xsi:type="dcterms:W3CDTF">2018-07-05T04:05:46Z</dcterms:modified>
</cp:coreProperties>
</file>