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596E-6572-4B35-B559-F247AAD0124C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5B776-5277-4E3F-96A9-6B74816A10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thergroups.tw/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facebook.com/app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r>
              <a:rPr lang="zh-TW" altLang="en-US" dirty="0" smtClean="0"/>
              <a:t>自動爬資料程式安裝說明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group id</a:t>
            </a:r>
            <a:r>
              <a:rPr lang="zh-TW" altLang="en-US" dirty="0" smtClean="0"/>
              <a:t>的方式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396752" cy="492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03848" y="3140968"/>
            <a:ext cx="5092496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-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使用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api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 explorer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-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左邊</a:t>
            </a:r>
            <a:r>
              <a:rPr lang="zh-TW" altLang="en-US" sz="3600" b="1" dirty="0">
                <a:solidFill>
                  <a:srgbClr val="FF0000"/>
                </a:solidFill>
              </a:rPr>
              <a:t>欄位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點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+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-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往</a:t>
            </a:r>
            <a:r>
              <a:rPr lang="zh-TW" altLang="en-US" sz="3600" b="1" dirty="0">
                <a:solidFill>
                  <a:srgbClr val="FF0000"/>
                </a:solidFill>
              </a:rPr>
              <a:t>下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捲動至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connections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-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找到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groups 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-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送出</a:t>
            </a:r>
            <a:endParaRPr lang="en-US" altLang="zh-TW" sz="3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25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group id</a:t>
            </a:r>
            <a:r>
              <a:rPr lang="zh-TW" altLang="en-US" dirty="0" smtClean="0"/>
              <a:t>的方式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44" y="1400919"/>
            <a:ext cx="6827672" cy="51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552" y="3703672"/>
            <a:ext cx="2952328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-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社團名稱與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id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會列在右下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-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只會列出您有加入的社團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-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目前沒找到別的方法</a:t>
            </a:r>
            <a:endParaRPr lang="en-US" altLang="zh-TW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74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以上步驟處理完後</a:t>
            </a:r>
            <a:r>
              <a:rPr lang="en-US" altLang="zh-TW" dirty="0" smtClean="0"/>
              <a:t>, Facebook</a:t>
            </a:r>
            <a:r>
              <a:rPr lang="zh-TW" altLang="en-US" dirty="0" smtClean="0"/>
              <a:t>自動抓取資料程式便可針對指定社團內容運作</a:t>
            </a:r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zh-TW" altLang="en-US" smtClean="0"/>
              <a:t>獨立</a:t>
            </a:r>
            <a:r>
              <a:rPr lang="zh-TW" altLang="en-US" smtClean="0"/>
              <a:t>運作但建議搭配</a:t>
            </a:r>
            <a:r>
              <a:rPr lang="en-US" altLang="zh-TW" dirty="0" smtClean="0"/>
              <a:t>Drupal</a:t>
            </a:r>
            <a:r>
              <a:rPr lang="zh-TW" altLang="en-US" dirty="0" smtClean="0"/>
              <a:t>介面服用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安裝與設定流程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在新的主機上安裝程式</a:t>
            </a:r>
            <a:endParaRPr lang="en-US" altLang="zh-TW" dirty="0" smtClean="0"/>
          </a:p>
          <a:p>
            <a:r>
              <a:rPr lang="zh-TW" altLang="en-US" dirty="0" smtClean="0"/>
              <a:t>至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註冊這個新的應用程式位置</a:t>
            </a:r>
            <a:endParaRPr lang="en-US" altLang="zh-TW" dirty="0" smtClean="0"/>
          </a:p>
          <a:p>
            <a:r>
              <a:rPr lang="zh-TW" altLang="en-US" dirty="0" smtClean="0"/>
              <a:t>更改自動擷取程式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conf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fb_app_constant.php</a:t>
            </a:r>
            <a:r>
              <a:rPr lang="zh-TW" altLang="en-US" dirty="0" smtClean="0"/>
              <a:t>中的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APP_ID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APP_SECRET (</a:t>
            </a:r>
            <a:r>
              <a:rPr lang="zh-TW" altLang="en-US" dirty="0" smtClean="0"/>
              <a:t>會在註冊後取得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001_import.php</a:t>
            </a:r>
            <a:r>
              <a:rPr lang="zh-TW" altLang="en-US" dirty="0" smtClean="0"/>
              <a:t>中的社團</a:t>
            </a:r>
            <a:r>
              <a:rPr lang="en-US" altLang="zh-TW" dirty="0" smtClean="0"/>
              <a:t>id (group id)</a:t>
            </a:r>
          </a:p>
        </p:txBody>
      </p:sp>
    </p:spTree>
    <p:extLst>
      <p:ext uri="{BB962C8B-B14F-4D97-AF65-F5344CB8AC3E}">
        <p14:creationId xmlns="" xmlns:p14="http://schemas.microsoft.com/office/powerpoint/2010/main" val="10482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在新的主機上安裝程式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路殺社在 </a:t>
            </a:r>
            <a:r>
              <a:rPr lang="en-US" altLang="zh-TW" dirty="0" smtClean="0"/>
              <a:t>roadkill.tw</a:t>
            </a:r>
          </a:p>
          <a:p>
            <a:r>
              <a:rPr lang="zh-TW" altLang="en-US" dirty="0" smtClean="0"/>
              <a:t>假設其他社團是 </a:t>
            </a:r>
            <a:r>
              <a:rPr lang="en-US" altLang="zh-TW" dirty="0" smtClean="0"/>
              <a:t>othergroups.tw </a:t>
            </a:r>
            <a:r>
              <a:rPr lang="zh-TW" altLang="en-US" dirty="0" smtClean="0"/>
              <a:t>好了</a:t>
            </a:r>
            <a:endParaRPr lang="en-US" altLang="zh-TW" dirty="0" smtClean="0"/>
          </a:p>
          <a:p>
            <a:r>
              <a:rPr lang="zh-TW" altLang="en-US" dirty="0" smtClean="0"/>
              <a:t>把</a:t>
            </a:r>
            <a:r>
              <a:rPr lang="en-US" altLang="zh-TW" dirty="0" err="1" smtClean="0"/>
              <a:t>cs_portable</a:t>
            </a:r>
            <a:r>
              <a:rPr lang="en-US" altLang="zh-TW" dirty="0" smtClean="0"/>
              <a:t> (</a:t>
            </a:r>
            <a:r>
              <a:rPr lang="zh-TW" altLang="en-US" dirty="0" smtClean="0"/>
              <a:t>整組程式</a:t>
            </a:r>
            <a:r>
              <a:rPr lang="en-US" altLang="zh-TW" dirty="0" smtClean="0"/>
              <a:t>) </a:t>
            </a:r>
            <a:r>
              <a:rPr lang="zh-TW" altLang="en-US" dirty="0" smtClean="0"/>
              <a:t>放到這台伺服器的</a:t>
            </a:r>
            <a:r>
              <a:rPr lang="en-US" altLang="zh-TW" dirty="0" smtClean="0"/>
              <a:t>web document</a:t>
            </a:r>
            <a:r>
              <a:rPr lang="zh-TW" altLang="en-US" dirty="0" smtClean="0"/>
              <a:t>根目錄之下並改名為</a:t>
            </a:r>
            <a:r>
              <a:rPr lang="en-US" altLang="zh-TW" dirty="0" err="1" smtClean="0"/>
              <a:t>cs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例如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/www/html/</a:t>
            </a:r>
            <a:r>
              <a:rPr lang="en-US" altLang="zh-TW" dirty="0" err="1" smtClean="0"/>
              <a:t>cs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設定好資料庫</a:t>
            </a:r>
            <a:r>
              <a:rPr lang="en-US" altLang="zh-TW" dirty="0" smtClean="0"/>
              <a:t>, </a:t>
            </a:r>
            <a:r>
              <a:rPr lang="zh-TW" altLang="en-US" dirty="0" smtClean="0"/>
              <a:t>確定帳號密碼位置連線無誤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確定</a:t>
            </a:r>
            <a:r>
              <a:rPr lang="en-US" altLang="zh-TW" dirty="0" smtClean="0">
                <a:hlinkClick r:id="rId2"/>
              </a:rPr>
              <a:t>http://othergroups.tw/cs/</a:t>
            </a:r>
            <a:r>
              <a:rPr lang="zh-TW" altLang="en-US" dirty="0" smtClean="0"/>
              <a:t>可被正確存取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42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上註冊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到</a:t>
            </a:r>
            <a:r>
              <a:rPr lang="en-US" altLang="zh-TW" dirty="0" smtClean="0">
                <a:hlinkClick r:id="rId2"/>
              </a:rPr>
              <a:t>https://developers.facebook.com/apps/</a:t>
            </a:r>
            <a:r>
              <a:rPr lang="en-US" altLang="zh-TW" dirty="0" smtClean="0"/>
              <a:t> </a:t>
            </a:r>
            <a:r>
              <a:rPr lang="zh-TW" altLang="en-US" dirty="0" smtClean="0"/>
              <a:t>選擇建立新的應用程式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取個順眼的中文</a:t>
            </a:r>
            <a:r>
              <a:rPr lang="zh-TW" altLang="en-US" dirty="0" smtClean="0"/>
              <a:t>名與英文名 </a:t>
            </a:r>
            <a:r>
              <a:rPr lang="en-US" altLang="zh-TW" dirty="0" smtClean="0"/>
              <a:t>(</a:t>
            </a:r>
            <a:r>
              <a:rPr lang="zh-TW" altLang="en-US" dirty="0" smtClean="0"/>
              <a:t>英文名會被註冊於</a:t>
            </a:r>
            <a:r>
              <a:rPr lang="en-US" altLang="zh-TW" dirty="0" err="1" smtClean="0"/>
              <a:t>facebook</a:t>
            </a:r>
            <a:r>
              <a:rPr lang="zh-TW" altLang="en-US" dirty="0" smtClean="0"/>
              <a:t>應用程式中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App Category</a:t>
            </a:r>
            <a:r>
              <a:rPr lang="zh-TW" altLang="en-US" dirty="0" smtClean="0"/>
              <a:t>選其他就好</a:t>
            </a:r>
          </a:p>
          <a:p>
            <a:endParaRPr lang="zh-TW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62007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19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97" y="1599034"/>
            <a:ext cx="68865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上註冊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設定參考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4077072"/>
            <a:ext cx="270240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http://othergroups.tw/cs/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8104" y="1796623"/>
            <a:ext cx="262778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顯示名稱可自定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管理者聯絡信箱請填管理者自己的</a:t>
            </a:r>
            <a:r>
              <a:rPr lang="en-US" altLang="zh-TW" b="1" dirty="0" smtClean="0">
                <a:solidFill>
                  <a:srgbClr val="FF0000"/>
                </a:solidFill>
              </a:rPr>
              <a:t>email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一定要關閉沙盒模式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9" y="1471042"/>
            <a:ext cx="2316857" cy="215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907704" y="3717032"/>
            <a:ext cx="6768752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07704" y="4653136"/>
            <a:ext cx="669674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這是以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OAuth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登入認證的重要設定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21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上註冊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設定參考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1838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66675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907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上註冊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設定參考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525963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66675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1838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907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fb_app_constant.php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上註冊好應用程式後會得到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 ID </a:t>
            </a:r>
            <a:r>
              <a:rPr lang="zh-TW" altLang="en-US" dirty="0" smtClean="0"/>
              <a:t>數字一組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 Secret </a:t>
            </a:r>
            <a:r>
              <a:rPr lang="zh-TW" altLang="en-US" dirty="0" smtClean="0"/>
              <a:t>英文字數字交雜密碼一組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將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fb_app_constant.php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APP_ID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APP_SECRET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應用程式提供的那組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APP_SECRET</a:t>
            </a:r>
            <a:r>
              <a:rPr lang="zh-TW" altLang="en-US" dirty="0" smtClean="0"/>
              <a:t>請不要外流</a:t>
            </a:r>
            <a:r>
              <a:rPr lang="en-US" altLang="zh-TW" dirty="0" smtClean="0"/>
              <a:t>, </a:t>
            </a:r>
            <a:r>
              <a:rPr lang="zh-TW" altLang="en-US" dirty="0"/>
              <a:t>請</a:t>
            </a:r>
            <a:r>
              <a:rPr lang="zh-TW" altLang="en-US" dirty="0" smtClean="0"/>
              <a:t>定期上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 app</a:t>
            </a:r>
            <a:r>
              <a:rPr lang="zh-TW" altLang="en-US" dirty="0" smtClean="0"/>
              <a:t>更新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331640" y="5949280"/>
            <a:ext cx="669674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這是以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OAuth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登入認證的重要設定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66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001_import.php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更改</a:t>
            </a:r>
            <a:r>
              <a:rPr lang="en-US" altLang="zh-TW" dirty="0" smtClean="0"/>
              <a:t>001_import.php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group_id</a:t>
            </a:r>
            <a:r>
              <a:rPr lang="zh-TW" altLang="en-US" dirty="0" smtClean="0"/>
              <a:t>為其他社團的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/>
              <a:t>慕光之</a:t>
            </a:r>
            <a:r>
              <a:rPr lang="zh-TW" altLang="en-US" dirty="0" smtClean="0"/>
              <a:t>城  </a:t>
            </a:r>
            <a:r>
              <a:rPr lang="en-US" altLang="zh-TW" dirty="0" smtClean="0"/>
              <a:t>177883715557195</a:t>
            </a:r>
          </a:p>
          <a:p>
            <a:pPr lvl="1"/>
            <a:r>
              <a:rPr lang="zh-TW" altLang="en-US" dirty="0"/>
              <a:t>路殺</a:t>
            </a:r>
            <a:r>
              <a:rPr lang="zh-TW" altLang="en-US" dirty="0" smtClean="0"/>
              <a:t>社 </a:t>
            </a:r>
            <a:r>
              <a:rPr lang="en-US" altLang="zh-TW" dirty="0" smtClean="0"/>
              <a:t>238918712815615</a:t>
            </a:r>
          </a:p>
          <a:p>
            <a:pPr lvl="1"/>
            <a:r>
              <a:rPr lang="zh-TW" altLang="en-US" dirty="0" smtClean="0"/>
              <a:t>其他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91" y="4365104"/>
            <a:ext cx="643727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150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357</Words>
  <Application>Microsoft Office PowerPoint</Application>
  <PresentationFormat>如螢幕大小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Facebook自動爬資料程式安裝說明</vt:lpstr>
      <vt:lpstr>安裝與設定流程</vt:lpstr>
      <vt:lpstr>在新的主機上安裝程式</vt:lpstr>
      <vt:lpstr>在Facebook上註冊</vt:lpstr>
      <vt:lpstr>在Facebook上註冊 設定參考(一)</vt:lpstr>
      <vt:lpstr>在Facebook上註冊 設定參考(二)</vt:lpstr>
      <vt:lpstr>在Facebook上註冊 設定參考(三)</vt:lpstr>
      <vt:lpstr>conf/fb_app_constant.php</vt:lpstr>
      <vt:lpstr>001_import.php</vt:lpstr>
      <vt:lpstr>取得group id的方式(一)</vt:lpstr>
      <vt:lpstr>取得group id的方式(二)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Facebook自動爬資料程式安裝說明</dc:title>
  <dc:creator>User</dc:creator>
  <cp:lastModifiedBy>User</cp:lastModifiedBy>
  <cp:revision>5</cp:revision>
  <dcterms:created xsi:type="dcterms:W3CDTF">2013-11-25T06:14:44Z</dcterms:created>
  <dcterms:modified xsi:type="dcterms:W3CDTF">2013-11-25T06:31:19Z</dcterms:modified>
</cp:coreProperties>
</file>