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1A89-EE51-4AC8-BCB3-47D93BFA1622}" type="datetimeFigureOut">
              <a:rPr lang="zh-TW" altLang="en-US" smtClean="0"/>
              <a:pPr/>
              <a:t>2013/11/25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2550-0F41-4FF1-9826-244E14DD4A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rashmai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thergroups.tw/" TargetMode="External"/><Relationship Id="rId2" Type="http://schemas.openxmlformats.org/officeDocument/2006/relationships/hyperlink" Target="http://roadkill.tw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Facebook </a:t>
            </a:r>
            <a:r>
              <a:rPr lang="en-US" altLang="zh-TW" dirty="0" err="1" smtClean="0"/>
              <a:t>CrowdSourcing</a:t>
            </a:r>
            <a:r>
              <a:rPr lang="en-US" altLang="zh-TW" dirty="0" smtClean="0"/>
              <a:t> Toolkit</a:t>
            </a:r>
            <a:br>
              <a:rPr lang="en-US" altLang="zh-TW" dirty="0" smtClean="0"/>
            </a:br>
            <a:r>
              <a:rPr lang="en-US" altLang="zh-TW" dirty="0" smtClean="0"/>
              <a:t>FBCS Toolkit</a:t>
            </a:r>
            <a:r>
              <a:rPr lang="zh-TW" altLang="en-US" dirty="0" smtClean="0"/>
              <a:t>安裝設定說明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適用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不適用場所包括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923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適用場合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613" y="61913"/>
            <a:ext cx="7724775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04235" y="692696"/>
            <a:ext cx="1723549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動態牆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>
                <a:solidFill>
                  <a:srgbClr val="FF0000"/>
                </a:solidFill>
              </a:rPr>
              <a:t>適用</a:t>
            </a:r>
          </a:p>
        </p:txBody>
      </p:sp>
    </p:spTree>
    <p:extLst>
      <p:ext uri="{BB962C8B-B14F-4D97-AF65-F5344CB8AC3E}">
        <p14:creationId xmlns:p14="http://schemas.microsoft.com/office/powerpoint/2010/main" xmlns="" val="39556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950" y="28575"/>
            <a:ext cx="7658100" cy="680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1560" y="1490008"/>
            <a:ext cx="2448272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Comment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中的貼圖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適用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en-US" altLang="zh-TW" sz="40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但通常沒資訊可抓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4137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07"/>
          <a:stretch/>
        </p:blipFill>
        <p:spPr bwMode="auto">
          <a:xfrm>
            <a:off x="709613" y="1"/>
            <a:ext cx="77247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67544" y="1129968"/>
            <a:ext cx="3235717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社團相片中的相簿封面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不適用 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因為抓不到具代表性的重要訊息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)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6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305925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737409"/>
            <a:ext cx="3235717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社團相片中的散裝圖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>
                <a:solidFill>
                  <a:srgbClr val="FF0000"/>
                </a:solidFill>
              </a:rPr>
              <a:t>適用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79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388" y="33338"/>
            <a:ext cx="8277225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67544" y="1268760"/>
            <a:ext cx="208823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相簿中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適用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53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Pros and Cons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FBCS Toolkit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Pros</a:t>
            </a:r>
          </a:p>
          <a:p>
            <a:pPr lvl="1"/>
            <a:r>
              <a:rPr lang="zh-TW" altLang="en-US" dirty="0"/>
              <a:t>自動抓取表單中看得到的所有</a:t>
            </a:r>
            <a:r>
              <a:rPr lang="zh-TW" altLang="en-US" dirty="0" smtClean="0"/>
              <a:t>資料欄位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用打勾的那幾個例外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自動轉換它辨認得出五花八門格式的座標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自動轉換辨認得出的日期格式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自動為只標記俗名的照片補上學名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自動填入照片作者同意的授權方式</a:t>
            </a:r>
            <a:endParaRPr lang="en-US" altLang="zh-TW" dirty="0" smtClean="0"/>
          </a:p>
          <a:p>
            <a:r>
              <a:rPr lang="en-US" altLang="zh-TW" dirty="0" smtClean="0"/>
              <a:t>Cons</a:t>
            </a:r>
          </a:p>
          <a:p>
            <a:pPr lvl="1"/>
            <a:r>
              <a:rPr lang="zh-TW" altLang="en-US" dirty="0"/>
              <a:t>以上內容都有低機率</a:t>
            </a:r>
            <a:r>
              <a:rPr lang="zh-TW" altLang="en-US" dirty="0" smtClean="0"/>
              <a:t>出錯</a:t>
            </a:r>
            <a:r>
              <a:rPr lang="en-US" altLang="zh-TW" dirty="0" smtClean="0"/>
              <a:t>, </a:t>
            </a:r>
            <a:r>
              <a:rPr lang="zh-TW" altLang="en-US" dirty="0" smtClean="0"/>
              <a:t>出錯率與資料庫內容的完整度成反比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27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萬一真有問題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程式不正常運作之回報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確認是否使用最新版的程式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問問有經驗的人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討論一下怎樣才是正確的或是方便的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聯絡此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告知結論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就是我啦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>
                <a:hlinkClick r:id="rId2"/>
              </a:rPr>
              <a:t>trashmai@gmail.com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837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</a:t>
            </a:r>
            <a:r>
              <a:rPr lang="en-US" altLang="zh-TW" dirty="0" smtClean="0"/>
              <a:t>Q&amp;A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有張照片之前鑑定錯了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後來有人補鑑定了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為什麼</a:t>
            </a:r>
            <a:r>
              <a:rPr lang="en-US" altLang="zh-TW" dirty="0" smtClean="0"/>
              <a:t>FBCS Toolkit</a:t>
            </a:r>
            <a:r>
              <a:rPr lang="zh-TW" altLang="en-US" dirty="0" smtClean="0"/>
              <a:t>抓不到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A: </a:t>
            </a:r>
            <a:r>
              <a:rPr lang="zh-TW" altLang="en-US" dirty="0" smtClean="0"/>
              <a:t>經小工具送出且標記為已鑑定的記錄</a:t>
            </a:r>
            <a:r>
              <a:rPr lang="en-US" altLang="zh-TW" dirty="0" smtClean="0"/>
              <a:t>, </a:t>
            </a:r>
            <a:r>
              <a:rPr lang="zh-TW" altLang="en-US" dirty="0" smtClean="0"/>
              <a:t>程式將不會再啟動機器抓取流程</a:t>
            </a:r>
            <a:r>
              <a:rPr lang="en-US" altLang="zh-TW" dirty="0" smtClean="0"/>
              <a:t>. </a:t>
            </a:r>
            <a:r>
              <a:rPr lang="zh-TW" altLang="en-US" dirty="0" smtClean="0"/>
              <a:t> 解法是取消勾選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已鑑定</a:t>
            </a:r>
            <a:r>
              <a:rPr lang="en-US" altLang="zh-TW" dirty="0" smtClean="0"/>
              <a:t>”, 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. </a:t>
            </a:r>
            <a:r>
              <a:rPr lang="zh-TW" altLang="en-US" dirty="0" smtClean="0"/>
              <a:t>然後再呼叫一次小工具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這時新舊標記都會被抓進欄位中</a:t>
            </a:r>
            <a:r>
              <a:rPr lang="en-US" altLang="zh-TW" dirty="0" smtClean="0"/>
              <a:t>. </a:t>
            </a:r>
            <a:r>
              <a:rPr lang="zh-TW" altLang="en-US" dirty="0" smtClean="0"/>
              <a:t>點選不正確的俗</a:t>
            </a:r>
            <a:r>
              <a:rPr lang="en-US" altLang="zh-TW" dirty="0" smtClean="0"/>
              <a:t>/</a:t>
            </a:r>
            <a:r>
              <a:rPr lang="zh-TW" altLang="en-US" dirty="0" smtClean="0"/>
              <a:t>學名旁的叉叉刪除內容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保留正確內容送出即可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</a:t>
            </a:r>
            <a:r>
              <a:rPr lang="en-US" altLang="zh-TW" dirty="0" smtClean="0"/>
              <a:t>Q&amp;A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有張照片未鑑定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程式抓到怪怪的物種俗名</a:t>
            </a:r>
            <a:r>
              <a:rPr lang="en-US" altLang="zh-TW" dirty="0" smtClean="0"/>
              <a:t>, </a:t>
            </a:r>
            <a:r>
              <a:rPr lang="zh-TW" altLang="en-US" dirty="0" smtClean="0"/>
              <a:t>為何刪除後送出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再開一次小工具</a:t>
            </a:r>
            <a:r>
              <a:rPr lang="en-US" altLang="zh-TW" dirty="0" smtClean="0"/>
              <a:t>, </a:t>
            </a:r>
            <a:r>
              <a:rPr lang="zh-TW" altLang="en-US" dirty="0" smtClean="0"/>
              <a:t>怪怪的俗名又再跑出來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A: </a:t>
            </a:r>
            <a:r>
              <a:rPr lang="zh-TW" altLang="en-US" dirty="0" smtClean="0"/>
              <a:t>這種情況是因為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已鑑定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未被勾選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因此每次啟動小工具都會跟著啟動機器抓取流程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並不是刪掉後怪怪的資料還被存進資料庫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程式安裝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zip</a:t>
            </a:r>
            <a:r>
              <a:rPr lang="zh-TW" altLang="en-US" dirty="0" smtClean="0"/>
              <a:t>壓縮檔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解壓縮至某處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例如使用者</a:t>
            </a:r>
            <a:r>
              <a:rPr lang="en-US" altLang="zh-TW" dirty="0" smtClean="0"/>
              <a:t>/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FBCSToolkit</a:t>
            </a:r>
            <a:r>
              <a:rPr lang="en-US" altLang="zh-TW" dirty="0" smtClean="0"/>
              <a:t>/v20131121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解壓縮後的目錄結構與內容應包含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</a:t>
            </a:r>
            <a:r>
              <a:rPr lang="en-US" altLang="zh-TW" dirty="0" smtClean="0"/>
              <a:t>/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FBCSToolkit</a:t>
            </a:r>
            <a:r>
              <a:rPr lang="en-US" altLang="zh-TW" dirty="0" smtClean="0"/>
              <a:t>/v20131121</a:t>
            </a:r>
            <a:endParaRPr lang="en-US" altLang="zh-TW" dirty="0"/>
          </a:p>
          <a:p>
            <a:pPr lvl="2"/>
            <a:r>
              <a:rPr lang="en-US" altLang="zh-TW" dirty="0" err="1" smtClean="0"/>
              <a:t>manifest.json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content.js … </a:t>
            </a:r>
            <a:r>
              <a:rPr lang="zh-TW" altLang="en-US" dirty="0" smtClean="0"/>
              <a:t>等等重要檔案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88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</a:t>
            </a:r>
            <a:r>
              <a:rPr lang="en-US" altLang="zh-TW" dirty="0" smtClean="0"/>
              <a:t>Q&amp;A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</a:t>
            </a:r>
            <a:r>
              <a:rPr lang="zh-TW" altLang="en-US" dirty="0" smtClean="0"/>
              <a:t>某些時候機器抓不到座標</a:t>
            </a:r>
            <a:r>
              <a:rPr lang="en-US" altLang="zh-TW" dirty="0" smtClean="0"/>
              <a:t>. </a:t>
            </a:r>
            <a:r>
              <a:rPr lang="zh-TW" altLang="en-US" dirty="0" smtClean="0"/>
              <a:t>我將座標格式用機器可懂的格式再寫了一遍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啟動小工具時機器為什麼還是抓不到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A: </a:t>
            </a:r>
            <a:r>
              <a:rPr lang="zh-TW" altLang="en-US" dirty="0" smtClean="0"/>
              <a:t>不是抓不到</a:t>
            </a:r>
            <a:r>
              <a:rPr lang="en-US" altLang="zh-TW" dirty="0" smtClean="0"/>
              <a:t>, </a:t>
            </a:r>
            <a:r>
              <a:rPr lang="zh-TW" altLang="en-US" dirty="0" smtClean="0"/>
              <a:t>是該筆資料已從小工具送出並存進資料庫了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因此不會啟動機器抓取流程</a:t>
            </a:r>
            <a:r>
              <a:rPr lang="en-US" altLang="zh-TW" dirty="0" smtClean="0"/>
              <a:t>. </a:t>
            </a:r>
            <a:r>
              <a:rPr lang="zh-TW" altLang="en-US" dirty="0" smtClean="0"/>
              <a:t>此時可點選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補上</a:t>
            </a:r>
            <a:r>
              <a:rPr lang="en-US" altLang="zh-TW" dirty="0" smtClean="0"/>
              <a:t>XY”, </a:t>
            </a:r>
            <a:r>
              <a:rPr lang="zh-TW" altLang="en-US" dirty="0" smtClean="0"/>
              <a:t>如果格式正確</a:t>
            </a:r>
            <a:r>
              <a:rPr lang="en-US" altLang="zh-TW" dirty="0" smtClean="0"/>
              <a:t>, </a:t>
            </a:r>
            <a:r>
              <a:rPr lang="zh-TW" altLang="en-US" dirty="0" smtClean="0"/>
              <a:t>機器會將</a:t>
            </a:r>
            <a:r>
              <a:rPr lang="en-US" altLang="zh-TW" dirty="0" smtClean="0"/>
              <a:t>XY</a:t>
            </a:r>
            <a:r>
              <a:rPr lang="zh-TW" altLang="en-US" dirty="0" smtClean="0"/>
              <a:t>資訊補上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並轉成十進位格式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如何在不同社團使用此程式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更改</a:t>
            </a:r>
            <a:r>
              <a:rPr lang="en-US" altLang="zh-TW" dirty="0" smtClean="0"/>
              <a:t>FBCS Toolkit</a:t>
            </a:r>
            <a:r>
              <a:rPr lang="zh-TW" altLang="en-US" dirty="0" smtClean="0"/>
              <a:t>中的設定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content.js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manifest.json</a:t>
            </a:r>
            <a:r>
              <a:rPr lang="zh-TW" altLang="en-US" dirty="0" smtClean="0"/>
              <a:t>中的主機位置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 </a:t>
            </a:r>
            <a:r>
              <a:rPr lang="en-US" altLang="zh-TW" dirty="0" err="1" smtClean="0"/>
              <a:t>CrowdSourcing</a:t>
            </a:r>
            <a:r>
              <a:rPr lang="en-US" altLang="zh-TW" dirty="0" smtClean="0"/>
              <a:t> Toolkit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content.js</a:t>
            </a:r>
            <a:r>
              <a:rPr lang="zh-TW" altLang="en-US" dirty="0" smtClean="0"/>
              <a:t>中的內容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app_domain</a:t>
            </a:r>
            <a:r>
              <a:rPr lang="en-US" altLang="zh-TW" dirty="0" smtClean="0"/>
              <a:t> = “roadkill.tw”;</a:t>
            </a:r>
            <a:r>
              <a:rPr lang="zh-TW" altLang="en-US" dirty="0" smtClean="0"/>
              <a:t> 改成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app_domain</a:t>
            </a:r>
            <a:r>
              <a:rPr lang="en-US" altLang="zh-TW" dirty="0" smtClean="0"/>
              <a:t> = “</a:t>
            </a:r>
            <a:r>
              <a:rPr lang="en-US" altLang="zh-TW" dirty="0" smtClean="0">
                <a:solidFill>
                  <a:srgbClr val="FF0000"/>
                </a:solidFill>
              </a:rPr>
              <a:t>othergroups.tw</a:t>
            </a:r>
            <a:r>
              <a:rPr lang="en-US" altLang="zh-TW" dirty="0" smtClean="0"/>
              <a:t>”;</a:t>
            </a:r>
          </a:p>
          <a:p>
            <a:pPr lvl="1"/>
            <a:r>
              <a:rPr lang="zh-TW" altLang="en-US" dirty="0" smtClean="0"/>
              <a:t>注意</a:t>
            </a:r>
            <a:r>
              <a:rPr lang="en-US" altLang="zh-TW" dirty="0" smtClean="0"/>
              <a:t>, </a:t>
            </a:r>
            <a:r>
              <a:rPr lang="zh-TW" altLang="en-US" dirty="0" smtClean="0"/>
              <a:t>投影片中用的是假想的網域名稱不是真的</a:t>
            </a: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 err="1" smtClean="0"/>
              <a:t>var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app_group</a:t>
            </a:r>
            <a:r>
              <a:rPr lang="en-US" altLang="zh-TW" sz="3200" dirty="0" smtClean="0"/>
              <a:t> = 238918712815615;</a:t>
            </a:r>
            <a:br>
              <a:rPr lang="en-US" altLang="zh-TW" sz="3200" dirty="0" smtClean="0"/>
            </a:br>
            <a:r>
              <a:rPr lang="zh-TW" altLang="en-US" sz="3200" dirty="0" smtClean="0"/>
              <a:t>後面的數字改成其他社團的</a:t>
            </a:r>
            <a:r>
              <a:rPr lang="en-US" altLang="zh-TW" sz="3200" dirty="0" smtClean="0"/>
              <a:t>id, </a:t>
            </a:r>
            <a:r>
              <a:rPr lang="zh-TW" altLang="en-US" sz="3200" dirty="0" smtClean="0"/>
              <a:t>例如慕光之城就是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err="1" smtClean="0"/>
              <a:t>var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app_group</a:t>
            </a:r>
            <a:r>
              <a:rPr lang="en-US" altLang="zh-TW" sz="3200" dirty="0" smtClean="0"/>
              <a:t> = </a:t>
            </a:r>
            <a:r>
              <a:rPr lang="en-US" altLang="zh-TW" sz="3200" dirty="0" smtClean="0">
                <a:solidFill>
                  <a:srgbClr val="FF0000"/>
                </a:solidFill>
              </a:rPr>
              <a:t>177883715557195</a:t>
            </a:r>
            <a:r>
              <a:rPr lang="en-US" altLang="zh-TW" sz="3200" dirty="0" smtClean="0"/>
              <a:t>;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 err="1" smtClean="0"/>
              <a:t>App_group</a:t>
            </a:r>
            <a:r>
              <a:rPr lang="zh-TW" altLang="en-US" sz="3200" dirty="0" smtClean="0"/>
              <a:t>這個設定與標記物種俗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學名的方式有關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目前只有慕光之城用的標記方式不大一樣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其他社團如果用的是</a:t>
            </a:r>
            <a:r>
              <a:rPr lang="en-US" altLang="zh-TW" sz="3200" dirty="0" smtClean="0"/>
              <a:t>#</a:t>
            </a:r>
            <a:r>
              <a:rPr lang="zh-TW" altLang="en-US" sz="3200" i="1" dirty="0" smtClean="0"/>
              <a:t>俗名</a:t>
            </a:r>
            <a:r>
              <a:rPr lang="en-US" altLang="zh-TW" sz="3200" dirty="0" smtClean="0"/>
              <a:t>#</a:t>
            </a:r>
            <a:r>
              <a:rPr lang="zh-TW" altLang="en-US" sz="3200" dirty="0" smtClean="0"/>
              <a:t>與</a:t>
            </a:r>
            <a:r>
              <a:rPr lang="en-US" altLang="zh-TW" sz="3200" dirty="0" smtClean="0"/>
              <a:t>*</a:t>
            </a:r>
            <a:r>
              <a:rPr lang="en-US" altLang="zh-TW" sz="3200" i="1" dirty="0" smtClean="0"/>
              <a:t>Scientific name</a:t>
            </a:r>
            <a:r>
              <a:rPr lang="en-US" altLang="zh-TW" sz="3200" dirty="0" smtClean="0"/>
              <a:t>*</a:t>
            </a:r>
            <a:r>
              <a:rPr lang="zh-TW" altLang="en-US" sz="3200" dirty="0" smtClean="0"/>
              <a:t>的形式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不改也沒差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446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 </a:t>
            </a:r>
            <a:r>
              <a:rPr lang="en-US" altLang="zh-TW" dirty="0" err="1" smtClean="0"/>
              <a:t>CrowdSourcing</a:t>
            </a:r>
            <a:r>
              <a:rPr lang="en-US" altLang="zh-TW" dirty="0" smtClean="0"/>
              <a:t> Toolkit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manifest.json</a:t>
            </a:r>
            <a:r>
              <a:rPr lang="zh-TW" altLang="en-US" dirty="0" smtClean="0"/>
              <a:t>中的內容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http://roadkill.tw/</a:t>
            </a:r>
            <a:r>
              <a:rPr lang="en-US" altLang="zh-TW" dirty="0" smtClean="0"/>
              <a:t> 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http://othergroups.tw/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修改後請重新安裝程式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以上步驟處理完後</a:t>
            </a:r>
            <a:r>
              <a:rPr lang="en-US" altLang="zh-TW" dirty="0" smtClean="0"/>
              <a:t>, FBCS Toolkit</a:t>
            </a:r>
            <a:r>
              <a:rPr lang="zh-TW" altLang="en-US" dirty="0" smtClean="0"/>
              <a:t>須搭配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自動抓取資料程式之</a:t>
            </a:r>
            <a:r>
              <a:rPr lang="en-US" altLang="zh-TW" dirty="0" smtClean="0"/>
              <a:t>web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運作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9700" y="908720"/>
            <a:ext cx="63246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程式安裝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80312" y="830922"/>
            <a:ext cx="504056" cy="447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32240" y="47667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(1)</a:t>
            </a:r>
            <a:r>
              <a:rPr lang="zh-TW" altLang="en-US" b="1" dirty="0">
                <a:solidFill>
                  <a:srgbClr val="FF0000"/>
                </a:solidFill>
              </a:rPr>
              <a:t>點選右上選單</a:t>
            </a:r>
          </a:p>
        </p:txBody>
      </p:sp>
      <p:sp>
        <p:nvSpPr>
          <p:cNvPr id="7" name="矩形 6"/>
          <p:cNvSpPr/>
          <p:nvPr/>
        </p:nvSpPr>
        <p:spPr>
          <a:xfrm>
            <a:off x="1619672" y="3773959"/>
            <a:ext cx="6408712" cy="289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43608" y="3419709"/>
            <a:ext cx="25667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(2)</a:t>
            </a:r>
            <a:r>
              <a:rPr lang="zh-TW" altLang="en-US" b="1" dirty="0" smtClean="0">
                <a:solidFill>
                  <a:srgbClr val="FF0000"/>
                </a:solidFill>
              </a:rPr>
              <a:t> 點選工具 </a:t>
            </a:r>
            <a:r>
              <a:rPr lang="en-US" altLang="zh-TW" b="1" dirty="0" smtClean="0">
                <a:solidFill>
                  <a:srgbClr val="FF0000"/>
                </a:solidFill>
              </a:rPr>
              <a:t>&gt; </a:t>
            </a:r>
            <a:r>
              <a:rPr lang="zh-TW" altLang="en-US" b="1" dirty="0" smtClean="0">
                <a:solidFill>
                  <a:srgbClr val="FF0000"/>
                </a:solidFill>
              </a:rPr>
              <a:t>擴充功能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4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程式安裝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09663"/>
            <a:ext cx="69437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76256" y="1109662"/>
            <a:ext cx="1296144" cy="447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88224" y="755412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(1)</a:t>
            </a:r>
            <a:r>
              <a:rPr lang="zh-TW" altLang="en-US" b="1" dirty="0" smtClean="0">
                <a:solidFill>
                  <a:srgbClr val="FF0000"/>
                </a:solidFill>
              </a:rPr>
              <a:t>勾選開發人員模式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00138" y="1916832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(2)</a:t>
            </a:r>
            <a:r>
              <a:rPr lang="zh-TW" altLang="en-US" b="1" dirty="0" smtClean="0">
                <a:solidFill>
                  <a:srgbClr val="FF0000"/>
                </a:solidFill>
              </a:rPr>
              <a:t>點選載入為封裝擴充功能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1556792"/>
            <a:ext cx="1296144" cy="447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34470" y="5877272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(3)</a:t>
            </a:r>
            <a:r>
              <a:rPr lang="zh-TW" altLang="en-US" b="1" dirty="0" smtClean="0">
                <a:solidFill>
                  <a:srgbClr val="FF0000"/>
                </a:solidFill>
              </a:rPr>
              <a:t>選擇程式目錄後按下確定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0372" y="2014408"/>
            <a:ext cx="3846004" cy="3733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574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程式安裝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575" y="1700808"/>
            <a:ext cx="75628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148064" y="38517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正確安裝的話會看到這個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708920"/>
            <a:ext cx="691276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999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8205366" cy="269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程式安裝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重新整理欲使用此工具的社團頁面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目前程式中寫死給路殺社使用</a:t>
            </a:r>
            <a:r>
              <a:rPr lang="en-US" altLang="zh-TW" dirty="0" smtClean="0"/>
              <a:t>), </a:t>
            </a:r>
            <a:r>
              <a:rPr lang="zh-TW" altLang="en-US" dirty="0" smtClean="0"/>
              <a:t>成功的話右上角會出現路殺社的小</a:t>
            </a:r>
            <a:r>
              <a:rPr lang="en-US" altLang="zh-TW" dirty="0" smtClean="0"/>
              <a:t>icon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1110" y="2996952"/>
            <a:ext cx="3131840" cy="116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31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程式更新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596356"/>
            <a:ext cx="7686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16216" y="3573016"/>
            <a:ext cx="194421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24128" y="4379620"/>
            <a:ext cx="3240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直接點選垃圾筒圖示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“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從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Chrome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中移除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然後將新版本程式照前述流程安裝即可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管理者注意事項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務必確定以下事項</a:t>
            </a:r>
            <a:endParaRPr lang="en-US" altLang="zh-TW" dirty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是否已鑑定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是否為路死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是否需要後續更新</a:t>
            </a:r>
            <a:endParaRPr lang="en-US" altLang="zh-TW" dirty="0" smtClean="0"/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更正不正確的資訊</a:t>
            </a:r>
            <a:endParaRPr lang="en-US" altLang="zh-TW" dirty="0" smtClean="0"/>
          </a:p>
          <a:p>
            <a:r>
              <a:rPr lang="zh-TW" altLang="en-US" dirty="0" smtClean="0"/>
              <a:t>確認送出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或是關閉不送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最下方按鈕或是右上角的叉叉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程式會以</a:t>
            </a:r>
            <a:r>
              <a:rPr lang="en-US" altLang="zh-TW" dirty="0" smtClean="0"/>
              <a:t>1,2,3</a:t>
            </a:r>
            <a:r>
              <a:rPr lang="zh-TW" altLang="en-US" dirty="0" smtClean="0"/>
              <a:t>的勾選情況決定是否自動更新資料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或是是否該主動提供內容填寫建議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060848"/>
            <a:ext cx="4392488" cy="106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57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特殊欄位值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標本編號與採集編號</a:t>
            </a:r>
            <a:endParaRPr lang="en-US" altLang="zh-TW" dirty="0" smtClean="0"/>
          </a:p>
          <a:p>
            <a:pPr lvl="1"/>
            <a:r>
              <a:rPr lang="zh-TW" altLang="en-US" dirty="0"/>
              <a:t>若一張</a:t>
            </a:r>
            <a:r>
              <a:rPr lang="zh-TW" altLang="en-US" dirty="0" smtClean="0"/>
              <a:t>圖中有多件標本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則以一豎 </a:t>
            </a:r>
            <a:r>
              <a:rPr lang="en-US" altLang="zh-TW" dirty="0" smtClean="0"/>
              <a:t>pipe (|) </a:t>
            </a:r>
            <a:r>
              <a:rPr lang="zh-TW" altLang="en-US" dirty="0" smtClean="0"/>
              <a:t>符號將多組標本</a:t>
            </a:r>
            <a:r>
              <a:rPr lang="en-US" altLang="zh-TW" dirty="0" smtClean="0"/>
              <a:t>/</a:t>
            </a:r>
            <a:r>
              <a:rPr lang="zh-TW" altLang="en-US" dirty="0" smtClean="0"/>
              <a:t>採集編號隔開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例如 </a:t>
            </a:r>
            <a:r>
              <a:rPr lang="en-US" altLang="zh-TW" dirty="0" smtClean="0"/>
              <a:t>RK0007|RK0008|RK0009</a:t>
            </a:r>
          </a:p>
          <a:p>
            <a:pPr lvl="1"/>
            <a:r>
              <a:rPr lang="zh-TW" altLang="en-US" dirty="0" smtClean="0"/>
              <a:t>目前尚未看到符合之案例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44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793</Words>
  <Application>Microsoft Office PowerPoint</Application>
  <PresentationFormat>如螢幕大小 (4:3)</PresentationFormat>
  <Paragraphs>89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Facebook CrowdSourcing Toolkit FBCS Toolkit安裝設定說明</vt:lpstr>
      <vt:lpstr>程式安裝 (一)</vt:lpstr>
      <vt:lpstr>程式安裝 (二)</vt:lpstr>
      <vt:lpstr>程式安裝 (三)</vt:lpstr>
      <vt:lpstr>程式安裝 (四)</vt:lpstr>
      <vt:lpstr>程式安裝 (五)</vt:lpstr>
      <vt:lpstr>程式更新</vt:lpstr>
      <vt:lpstr>管理者注意事項</vt:lpstr>
      <vt:lpstr>特殊欄位值</vt:lpstr>
      <vt:lpstr>適用/不適用場所包括</vt:lpstr>
      <vt:lpstr>適用場合</vt:lpstr>
      <vt:lpstr>投影片 12</vt:lpstr>
      <vt:lpstr>投影片 13</vt:lpstr>
      <vt:lpstr>投影片 14</vt:lpstr>
      <vt:lpstr>投影片 15</vt:lpstr>
      <vt:lpstr>Pros and Cons of FBCS Toolkit</vt:lpstr>
      <vt:lpstr>萬一真有問題 程式不正常運作之回報</vt:lpstr>
      <vt:lpstr>常見Q&amp;A 1</vt:lpstr>
      <vt:lpstr>常見Q&amp;A 2</vt:lpstr>
      <vt:lpstr>常見Q&amp;A 3</vt:lpstr>
      <vt:lpstr>如何在不同社團使用此程式?</vt:lpstr>
      <vt:lpstr>Facebook CrowdSourcing Toolkit</vt:lpstr>
      <vt:lpstr>Facebook CrowdSourcing Toolkit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</cp:revision>
  <dcterms:created xsi:type="dcterms:W3CDTF">2013-11-25T06:27:07Z</dcterms:created>
  <dcterms:modified xsi:type="dcterms:W3CDTF">2013-11-25T06:33:22Z</dcterms:modified>
</cp:coreProperties>
</file>