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aa95b4f2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aa95b4f2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aa95b4f2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aa95b4f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aa95b4f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aa95b4f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aa95b4f23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aa95b4f23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a95b4f2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a95b4f2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a95b4f2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a95b4f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a95b4f2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a95b4f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a95b4f2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a95b4f2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a95b4f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a95b4f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aa95b4f2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aa95b4f2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aa95b4f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aa95b4f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aa95b4f2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aa95b4f2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4472C4"/>
                </a:solidFill>
                <a:latin typeface="Georgia"/>
                <a:ea typeface="Georgia"/>
                <a:cs typeface="Georgia"/>
                <a:sym typeface="Georgia"/>
              </a:rPr>
              <a:t>Predict Diabetes with Demographics, Behaviors and Health Conditions</a:t>
            </a:r>
            <a:endParaRPr sz="2600">
              <a:solidFill>
                <a:srgbClr val="4472C4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				</a:t>
            </a:r>
            <a:r>
              <a:rPr lang="en" sz="1800">
                <a:solidFill>
                  <a:srgbClr val="2F5496"/>
                </a:solidFill>
                <a:latin typeface="Georgia"/>
                <a:ea typeface="Georgia"/>
                <a:cs typeface="Georgia"/>
                <a:sym typeface="Georgia"/>
              </a:rPr>
              <a:t>Yu Fu, Hao Li, Nina Nguyen </a:t>
            </a:r>
            <a:endParaRPr sz="1800">
              <a:solidFill>
                <a:srgbClr val="2F549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		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	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</a:t>
            </a:r>
            <a:endParaRPr sz="11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269750" y="622200"/>
            <a:ext cx="32919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Feature Importance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1893" y="0"/>
            <a:ext cx="498041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148700" y="2018825"/>
            <a:ext cx="37032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SHAP Values: A consistent and accuracy feature importance score that gives more explanation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Weight: The number of times a feature is used to split the data across all trees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Gain: The average training loss reduction gained when using a feature for splitting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63" y="361663"/>
            <a:ext cx="4475101" cy="431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663" y="361675"/>
            <a:ext cx="4003775" cy="431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01100" y="195850"/>
            <a:ext cx="35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Result Interpretation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702" y="0"/>
            <a:ext cx="49645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 txBox="1"/>
          <p:nvPr/>
        </p:nvSpPr>
        <p:spPr>
          <a:xfrm>
            <a:off x="201100" y="853900"/>
            <a:ext cx="3555900" cy="3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High BMI has a strong positive impact of diabetes, while low BMI has a strong negative impact.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Pneumonia (lung infection) vaccination is recommended for diabetes patients. Our model catches the relationship.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People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identifying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as being good health has a strong negative impact on diabetes. However, identifying as being poor health does not have a strong positive impact on diabetes.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High alcohol consumption seems to have a negative impact on diabetes. Which direction is the causal relationship?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Future Work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Model fine-tuning with more hyperparameters and larger search space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connection between multiple years of BRFSS survey 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Population segmentation studies by demographics, by behaviors, or by unsupervised clustering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collection or augmentation for minority groups.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Experiments to test the causal hypothesis that can be derived from the current predictive model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44750"/>
            <a:ext cx="84624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 of 2015, 30.3 million Americans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9.4 percent of the U.S. population have diabetes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Another 84.1 million have prediabetes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Diabetes was the seventh leading cause of death in the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U.S.</a:t>
            </a:r>
            <a:b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        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------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National Diabetes Statistics Report 2017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Demographics and daily human behaviors have some correlations with diabetes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Research Goal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Build predictive model using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Demographics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Daily behaviors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○"/>
            </a:pPr>
            <a:r>
              <a:rPr lang="en" sz="16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Current health conditions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Georgia"/>
              <a:buChar char="●"/>
            </a:pP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Identify important 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feature</a:t>
            </a:r>
            <a:r>
              <a:rPr lang="en" sz="18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 in predicting diabetes</a:t>
            </a:r>
            <a:endParaRPr sz="16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Study c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orrelations between diabetes and these features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Data Resources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Behavioral Risk Factor Surveillance System Dataset (BRFSS)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Health-related telephone surveys that collect state data about U.S. residents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50 states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&gt;400,000 adults interviewees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Risk behaviors, chronic health conditions, and use of preventive services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Variables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Target (y) variable: Binary indicator of diabetes status: 0 / 1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Feature (X) variables: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Demographics</a:t>
            </a:r>
            <a:endParaRPr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Health Status and Conditions</a:t>
            </a:r>
            <a:endParaRPr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Healthcare Access, Check and Treatments</a:t>
            </a:r>
            <a:endParaRPr u="sng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 u="sng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Behavior: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Smoking, Alcohol Consumption, Sleep, Exercise, Drive and Sun Exposure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EDA and Data Cleaning</a:t>
            </a:r>
            <a:br>
              <a:rPr lang="en"/>
            </a:b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Cleaning and transforming 176 variables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Continuous, Binary Categorical, Multi Categorical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■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binary categorical variables, mapping values to 0 and 1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■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For multiple categorical variables, apply one-hot encoding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Most of cleaning are easy. Don’t know / Refused / Missing -&gt; NA values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Outlier detection and clipping by IQR. Bound by [Q1 - 1.5IQR, Q3 + 1.5IQR]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Unit Conversion (Example: ALCDAY5, number of drinking days)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■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101 - 107: 1-7 days per week          -&gt;     ((X - 100)/ 7 )* 30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■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201 - 230: 1-30 days per month   -&gt;     X - 200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Missing data in X variables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Number of variables with NA percentage 50% or higher: 112/176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Plot data distribution before and after cleaning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5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EDA and Data Cleaning</a:t>
            </a:r>
            <a:br>
              <a:rPr lang="en"/>
            </a:b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1050" r="-1050" t="0"/>
          <a:stretch/>
        </p:blipFill>
        <p:spPr>
          <a:xfrm>
            <a:off x="404050" y="886850"/>
            <a:ext cx="383101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0092" y="886850"/>
            <a:ext cx="3420949" cy="401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Solutions/Algorithm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Started with Random Forest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Doesn’t handle missing values in predictors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XGBoost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Directions for NA values of each feature is learned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Ensemble by gradient boosting - learn to cover mistakes (residual errors) of previous classifier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Hyperparameter Tuning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Grid search with 5-fold cross validation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 AUC ROC as metric (F1 is not good, need to consider more thresholds)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○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Hyperparameters</a:t>
            </a: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to tune: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■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Number of trees in ensemble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■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Max depth of trees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■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Number of features used in each tree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eorgia"/>
              <a:buChar char="■"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Learning rate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Performance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Checking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478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AUC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Area Under The Curve)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ROC (Receiver Operating Characteristics)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Performance measurement for classification problem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ROC is the curve of sensitivity and specificity on different thresholds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Higher the AUC, better the model is at predicting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Training model has AUC of 0.85 and Test model has AUC of 0.82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375" y="840825"/>
            <a:ext cx="3421714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