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4" autoAdjust="0"/>
    <p:restoredTop sz="94660"/>
  </p:normalViewPr>
  <p:slideViewPr>
    <p:cSldViewPr snapToGrid="0">
      <p:cViewPr varScale="1">
        <p:scale>
          <a:sx n="70" d="100"/>
          <a:sy n="70" d="100"/>
        </p:scale>
        <p:origin x="8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219842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172313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160628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320049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277022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211632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321013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387006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85104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190413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A7A585-0C95-4E48-8AF1-24BED33D6AD3}" type="datetimeFigureOut">
              <a:rPr kumimoji="1" lang="ja-JP" altLang="en-US" smtClean="0"/>
              <a:t>2019/11/14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190457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7A585-0C95-4E48-8AF1-24BED33D6AD3}" type="datetimeFigureOut">
              <a:rPr kumimoji="1" lang="ja-JP" altLang="en-US" smtClean="0"/>
              <a:t>2019/11/14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8D015-7E41-4FC5-BE04-075DE64D9E37}" type="slidenum">
              <a:rPr kumimoji="1" lang="ja-JP" altLang="en-US" smtClean="0"/>
              <a:t>‹#›</a:t>
            </a:fld>
            <a:endParaRPr kumimoji="1" lang="ja-JP" altLang="en-US"/>
          </a:p>
        </p:txBody>
      </p:sp>
    </p:spTree>
    <p:extLst>
      <p:ext uri="{BB962C8B-B14F-4D97-AF65-F5344CB8AC3E}">
        <p14:creationId xmlns:p14="http://schemas.microsoft.com/office/powerpoint/2010/main" val="2661411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真ん中バースデー！</a:t>
            </a:r>
            <a:endParaRPr kumimoji="1" lang="ja-JP" altLang="en-US" dirty="0"/>
          </a:p>
        </p:txBody>
      </p:sp>
      <p:sp>
        <p:nvSpPr>
          <p:cNvPr id="5" name="コンテンツ プレースホルダー 4"/>
          <p:cNvSpPr>
            <a:spLocks noGrp="1"/>
          </p:cNvSpPr>
          <p:nvPr>
            <p:ph idx="1"/>
          </p:nvPr>
        </p:nvSpPr>
        <p:spPr>
          <a:xfrm>
            <a:off x="838200" y="1825625"/>
            <a:ext cx="10515600" cy="4889074"/>
          </a:xfrm>
        </p:spPr>
        <p:txBody>
          <a:bodyPr>
            <a:normAutofit/>
          </a:bodyPr>
          <a:lstStyle/>
          <a:p>
            <a:pPr marL="0" indent="0">
              <a:lnSpc>
                <a:spcPts val="4000"/>
              </a:lnSpc>
              <a:spcBef>
                <a:spcPts val="0"/>
              </a:spcBef>
              <a:buNone/>
            </a:pPr>
            <a:r>
              <a:rPr kumimoji="1" lang="ja-JP" altLang="en-US" sz="2000" dirty="0" smtClean="0"/>
              <a:t>問題</a:t>
            </a:r>
            <a:r>
              <a:rPr kumimoji="1" lang="en-US" altLang="ja-JP" sz="2000" dirty="0" smtClean="0"/>
              <a:t>:</a:t>
            </a:r>
            <a:endParaRPr kumimoji="1" lang="en-US" altLang="ja-JP" sz="2000" dirty="0"/>
          </a:p>
          <a:p>
            <a:pPr marL="0" indent="0">
              <a:lnSpc>
                <a:spcPts val="4000"/>
              </a:lnSpc>
              <a:spcBef>
                <a:spcPts val="0"/>
              </a:spcBef>
              <a:buNone/>
            </a:pPr>
            <a:r>
              <a:rPr lang="ja-JP" altLang="en-US" sz="2000" dirty="0" smtClean="0"/>
              <a:t>二人の誕生日の</a:t>
            </a:r>
            <a:r>
              <a:rPr lang="en-US" altLang="ja-JP" sz="2000" dirty="0" smtClean="0"/>
              <a:t>2</a:t>
            </a:r>
            <a:r>
              <a:rPr lang="ja-JP" altLang="en-US" sz="2000" dirty="0" err="1" smtClean="0"/>
              <a:t>つの</a:t>
            </a:r>
            <a:r>
              <a:rPr lang="ja-JP" altLang="en-US" sz="2000" dirty="0" smtClean="0"/>
              <a:t>間隔のうち短い方の間隔でちょうど真ん中に当たる日を二人の「真ん中バースデー」と定義します</a:t>
            </a:r>
            <a:r>
              <a:rPr lang="en-US" altLang="ja-JP" sz="2000" dirty="0" smtClean="0"/>
              <a:t>. </a:t>
            </a:r>
            <a:r>
              <a:rPr lang="ja-JP" altLang="en-US" sz="2000" dirty="0" smtClean="0"/>
              <a:t>早い方の誕生日の奇数日後に遅い方の誕生日があり</a:t>
            </a:r>
            <a:r>
              <a:rPr lang="en-US" altLang="ja-JP" sz="2000" dirty="0" smtClean="0"/>
              <a:t>, </a:t>
            </a:r>
            <a:r>
              <a:rPr lang="ja-JP" altLang="en-US" sz="2000" dirty="0" smtClean="0"/>
              <a:t>真ん中バースデーが</a:t>
            </a:r>
            <a:r>
              <a:rPr lang="en-US" altLang="ja-JP" sz="2000" dirty="0" smtClean="0"/>
              <a:t>2</a:t>
            </a:r>
            <a:r>
              <a:rPr lang="ja-JP" altLang="en-US" sz="2000" dirty="0" smtClean="0"/>
              <a:t>つ存在する場合は早い方の日を真ん中バースデーとします</a:t>
            </a:r>
            <a:r>
              <a:rPr lang="en-US" altLang="ja-JP" sz="2000" dirty="0" smtClean="0"/>
              <a:t>. </a:t>
            </a:r>
          </a:p>
          <a:p>
            <a:pPr marL="0" indent="0">
              <a:lnSpc>
                <a:spcPts val="4000"/>
              </a:lnSpc>
              <a:spcBef>
                <a:spcPts val="0"/>
              </a:spcBef>
              <a:buNone/>
            </a:pPr>
            <a:r>
              <a:rPr lang="ja-JP" altLang="en-US" sz="2000" dirty="0" smtClean="0"/>
              <a:t>（例</a:t>
            </a:r>
            <a:r>
              <a:rPr lang="ja-JP" altLang="en-US" sz="2000" dirty="0"/>
              <a:t>）</a:t>
            </a:r>
            <a:endParaRPr lang="en-US" altLang="ja-JP" sz="2000" dirty="0" smtClean="0"/>
          </a:p>
          <a:p>
            <a:pPr marL="0" indent="0">
              <a:lnSpc>
                <a:spcPts val="4000"/>
              </a:lnSpc>
              <a:spcBef>
                <a:spcPts val="0"/>
              </a:spcBef>
              <a:buNone/>
            </a:pPr>
            <a:r>
              <a:rPr lang="en-US" altLang="ja-JP" sz="2000" dirty="0" smtClean="0"/>
              <a:t>A</a:t>
            </a:r>
            <a:r>
              <a:rPr lang="en-US" altLang="ja-JP" sz="2000" dirty="0"/>
              <a:t>: 1</a:t>
            </a:r>
            <a:r>
              <a:rPr lang="ja-JP" altLang="en-US" sz="2000" dirty="0"/>
              <a:t>月</a:t>
            </a:r>
            <a:r>
              <a:rPr lang="en-US" altLang="ja-JP" sz="2000" dirty="0"/>
              <a:t>4</a:t>
            </a:r>
            <a:r>
              <a:rPr lang="ja-JP" altLang="en-US" sz="2000" dirty="0" smtClean="0"/>
              <a:t>日 </a:t>
            </a:r>
            <a:r>
              <a:rPr lang="en-US" altLang="ja-JP" sz="2000" dirty="0" smtClean="0"/>
              <a:t>B: 11</a:t>
            </a:r>
            <a:r>
              <a:rPr lang="ja-JP" altLang="en-US" sz="2000" dirty="0" smtClean="0"/>
              <a:t>月</a:t>
            </a:r>
            <a:r>
              <a:rPr lang="en-US" altLang="ja-JP" sz="2000" dirty="0" smtClean="0"/>
              <a:t>24</a:t>
            </a:r>
            <a:r>
              <a:rPr lang="ja-JP" altLang="en-US" sz="2000" dirty="0" smtClean="0"/>
              <a:t>日</a:t>
            </a:r>
            <a:endParaRPr lang="en-US" altLang="ja-JP" sz="2000" dirty="0" smtClean="0"/>
          </a:p>
          <a:p>
            <a:pPr marL="0" indent="0">
              <a:lnSpc>
                <a:spcPts val="4000"/>
              </a:lnSpc>
              <a:spcBef>
                <a:spcPts val="0"/>
              </a:spcBef>
              <a:buNone/>
            </a:pPr>
            <a:r>
              <a:rPr lang="ja-JP" altLang="en-US" sz="2000" dirty="0" smtClean="0"/>
              <a:t>この</a:t>
            </a:r>
            <a:r>
              <a:rPr lang="en-US" altLang="ja-JP" sz="2000" dirty="0" smtClean="0"/>
              <a:t>2</a:t>
            </a:r>
            <a:r>
              <a:rPr lang="ja-JP" altLang="en-US" sz="2000" dirty="0" smtClean="0"/>
              <a:t>人の誕生日の間隔は</a:t>
            </a:r>
            <a:r>
              <a:rPr lang="en-US" altLang="ja-JP" sz="2000" dirty="0" smtClean="0"/>
              <a:t>1</a:t>
            </a:r>
            <a:r>
              <a:rPr lang="ja-JP" altLang="en-US" sz="2000" dirty="0" smtClean="0"/>
              <a:t>月</a:t>
            </a:r>
            <a:r>
              <a:rPr lang="en-US" altLang="ja-JP" sz="2000" dirty="0" smtClean="0"/>
              <a:t>4</a:t>
            </a:r>
            <a:r>
              <a:rPr lang="ja-JP" altLang="en-US" sz="2000" dirty="0" smtClean="0"/>
              <a:t>日～</a:t>
            </a:r>
            <a:r>
              <a:rPr lang="en-US" altLang="ja-JP" sz="2000" dirty="0" smtClean="0"/>
              <a:t>11</a:t>
            </a:r>
            <a:r>
              <a:rPr lang="ja-JP" altLang="en-US" sz="2000" dirty="0" smtClean="0"/>
              <a:t>月</a:t>
            </a:r>
            <a:r>
              <a:rPr lang="en-US" altLang="ja-JP" sz="2000" dirty="0" smtClean="0"/>
              <a:t>24</a:t>
            </a:r>
            <a:r>
              <a:rPr lang="ja-JP" altLang="en-US" sz="2000" dirty="0" smtClean="0"/>
              <a:t>日と</a:t>
            </a:r>
            <a:r>
              <a:rPr lang="en-US" altLang="ja-JP" sz="2000" dirty="0" smtClean="0"/>
              <a:t>11</a:t>
            </a:r>
            <a:r>
              <a:rPr lang="ja-JP" altLang="en-US" sz="2000" dirty="0" smtClean="0"/>
              <a:t>月</a:t>
            </a:r>
            <a:r>
              <a:rPr lang="en-US" altLang="ja-JP" sz="2000" dirty="0" smtClean="0"/>
              <a:t>24</a:t>
            </a:r>
            <a:r>
              <a:rPr lang="ja-JP" altLang="en-US" sz="2000" dirty="0" smtClean="0"/>
              <a:t>日～</a:t>
            </a:r>
            <a:r>
              <a:rPr lang="en-US" altLang="ja-JP" sz="2000" dirty="0" smtClean="0"/>
              <a:t>1</a:t>
            </a:r>
            <a:r>
              <a:rPr lang="ja-JP" altLang="en-US" sz="2000" dirty="0" smtClean="0"/>
              <a:t>月</a:t>
            </a:r>
            <a:r>
              <a:rPr lang="en-US" altLang="ja-JP" sz="2000" dirty="0" smtClean="0"/>
              <a:t>4</a:t>
            </a:r>
            <a:r>
              <a:rPr lang="ja-JP" altLang="en-US" sz="2000" dirty="0" smtClean="0"/>
              <a:t>日で間隔が</a:t>
            </a:r>
            <a:r>
              <a:rPr lang="en-US" altLang="ja-JP" sz="2000" dirty="0" smtClean="0"/>
              <a:t>2</a:t>
            </a:r>
            <a:r>
              <a:rPr lang="ja-JP" altLang="en-US" sz="2000" dirty="0" smtClean="0"/>
              <a:t>つ考えられます</a:t>
            </a:r>
            <a:r>
              <a:rPr lang="en-US" altLang="ja-JP" sz="2000" dirty="0" smtClean="0"/>
              <a:t>. </a:t>
            </a:r>
            <a:r>
              <a:rPr lang="ja-JP" altLang="en-US" sz="2000" dirty="0" smtClean="0"/>
              <a:t>前者は</a:t>
            </a:r>
            <a:r>
              <a:rPr lang="en-US" altLang="ja-JP" sz="2000" dirty="0" smtClean="0"/>
              <a:t>324</a:t>
            </a:r>
            <a:r>
              <a:rPr lang="ja-JP" altLang="en-US" sz="2000" dirty="0" smtClean="0"/>
              <a:t>日間で後者は</a:t>
            </a:r>
            <a:r>
              <a:rPr lang="en-US" altLang="ja-JP" sz="2000" dirty="0" smtClean="0"/>
              <a:t>41</a:t>
            </a:r>
            <a:r>
              <a:rPr lang="ja-JP" altLang="en-US" sz="2000" dirty="0" smtClean="0"/>
              <a:t>日間なので後者の間隔の真ん中の日</a:t>
            </a:r>
            <a:r>
              <a:rPr lang="en-US" altLang="ja-JP" sz="2000" dirty="0" smtClean="0"/>
              <a:t>, 12</a:t>
            </a:r>
            <a:r>
              <a:rPr lang="ja-JP" altLang="en-US" sz="2000" dirty="0" smtClean="0"/>
              <a:t>月</a:t>
            </a:r>
            <a:r>
              <a:rPr lang="en-US" altLang="ja-JP" sz="2000" dirty="0" smtClean="0"/>
              <a:t>14</a:t>
            </a:r>
            <a:r>
              <a:rPr lang="ja-JP" altLang="en-US" sz="2000" dirty="0" smtClean="0"/>
              <a:t>日と</a:t>
            </a:r>
            <a:r>
              <a:rPr lang="en-US" altLang="ja-JP" sz="2000" dirty="0" smtClean="0"/>
              <a:t>12</a:t>
            </a:r>
            <a:r>
              <a:rPr lang="ja-JP" altLang="en-US" sz="2000" dirty="0" smtClean="0"/>
              <a:t>月</a:t>
            </a:r>
            <a:r>
              <a:rPr lang="en-US" altLang="ja-JP" sz="2000" dirty="0" smtClean="0"/>
              <a:t>15</a:t>
            </a:r>
            <a:r>
              <a:rPr lang="ja-JP" altLang="en-US" sz="2000" dirty="0" smtClean="0"/>
              <a:t>日のうち</a:t>
            </a:r>
            <a:r>
              <a:rPr lang="en-US" altLang="ja-JP" sz="2000" dirty="0" smtClean="0"/>
              <a:t>12</a:t>
            </a:r>
            <a:r>
              <a:rPr lang="ja-JP" altLang="en-US" sz="2000" dirty="0" smtClean="0"/>
              <a:t>月</a:t>
            </a:r>
            <a:r>
              <a:rPr lang="en-US" altLang="ja-JP" sz="2000" dirty="0" smtClean="0"/>
              <a:t>14</a:t>
            </a:r>
            <a:r>
              <a:rPr lang="ja-JP" altLang="en-US" sz="2000" dirty="0" smtClean="0"/>
              <a:t>日を二人の真ん中バースデーとします</a:t>
            </a:r>
            <a:r>
              <a:rPr lang="en-US" altLang="ja-JP" sz="2000" dirty="0" smtClean="0"/>
              <a:t>.</a:t>
            </a:r>
          </a:p>
        </p:txBody>
      </p:sp>
    </p:spTree>
    <p:extLst>
      <p:ext uri="{BB962C8B-B14F-4D97-AF65-F5344CB8AC3E}">
        <p14:creationId xmlns:p14="http://schemas.microsoft.com/office/powerpoint/2010/main" val="250268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3"/>
          <p:cNvSpPr>
            <a:spLocks noGrp="1"/>
          </p:cNvSpPr>
          <p:nvPr>
            <p:ph type="title"/>
          </p:nvPr>
        </p:nvSpPr>
        <p:spPr/>
        <p:txBody>
          <a:bodyPr/>
          <a:lstStyle/>
          <a:p>
            <a:r>
              <a:rPr lang="ja-JP" altLang="en-US" dirty="0" smtClean="0"/>
              <a:t>真ん中バースデー！</a:t>
            </a:r>
            <a:endParaRPr kumimoji="1" lang="ja-JP" altLang="en-US" dirty="0"/>
          </a:p>
        </p:txBody>
      </p:sp>
      <p:sp>
        <p:nvSpPr>
          <p:cNvPr id="14" name="コンテンツ プレースホルダー 4"/>
          <p:cNvSpPr>
            <a:spLocks noGrp="1"/>
          </p:cNvSpPr>
          <p:nvPr>
            <p:ph idx="1"/>
          </p:nvPr>
        </p:nvSpPr>
        <p:spPr>
          <a:xfrm>
            <a:off x="838200" y="1825625"/>
            <a:ext cx="10515600" cy="4889074"/>
          </a:xfrm>
        </p:spPr>
        <p:txBody>
          <a:bodyPr>
            <a:normAutofit/>
          </a:bodyPr>
          <a:lstStyle/>
          <a:p>
            <a:pPr marL="0" indent="0">
              <a:lnSpc>
                <a:spcPts val="4000"/>
              </a:lnSpc>
              <a:spcBef>
                <a:spcPts val="0"/>
              </a:spcBef>
              <a:buNone/>
            </a:pPr>
            <a:r>
              <a:rPr kumimoji="1" lang="ja-JP" altLang="en-US" sz="2000" dirty="0" smtClean="0"/>
              <a:t>問題つづき</a:t>
            </a:r>
            <a:r>
              <a:rPr kumimoji="1" lang="en-US" altLang="ja-JP" sz="2000" dirty="0" smtClean="0"/>
              <a:t>:</a:t>
            </a:r>
            <a:endParaRPr kumimoji="1" lang="en-US" altLang="ja-JP" sz="2000" dirty="0"/>
          </a:p>
          <a:p>
            <a:pPr marL="0" indent="0">
              <a:lnSpc>
                <a:spcPts val="4000"/>
              </a:lnSpc>
              <a:spcBef>
                <a:spcPts val="0"/>
              </a:spcBef>
              <a:buNone/>
            </a:pPr>
            <a:r>
              <a:rPr lang="en-US" altLang="ja-JP" sz="2000" dirty="0" err="1" smtClean="0"/>
              <a:t>Aqours</a:t>
            </a:r>
            <a:r>
              <a:rPr lang="en-US" altLang="ja-JP" sz="2000" dirty="0" smtClean="0"/>
              <a:t> 9</a:t>
            </a:r>
            <a:r>
              <a:rPr lang="ja-JP" altLang="en-US" sz="2000" dirty="0" smtClean="0"/>
              <a:t>人の全ての</a:t>
            </a:r>
            <a:r>
              <a:rPr lang="en-US" altLang="ja-JP" sz="2000" dirty="0" smtClean="0"/>
              <a:t>2</a:t>
            </a:r>
            <a:r>
              <a:rPr lang="ja-JP" altLang="en-US" sz="2000" dirty="0" smtClean="0"/>
              <a:t>人の組み合わせ</a:t>
            </a:r>
            <a:r>
              <a:rPr lang="en-US" altLang="ja-JP" sz="2000" dirty="0" smtClean="0"/>
              <a:t>36</a:t>
            </a:r>
            <a:r>
              <a:rPr lang="ja-JP" altLang="en-US" sz="2000" dirty="0" smtClean="0"/>
              <a:t>通りの真ん中バースデーを求めてください</a:t>
            </a:r>
            <a:r>
              <a:rPr lang="en-US" altLang="ja-JP" sz="2000" dirty="0" smtClean="0"/>
              <a:t>. </a:t>
            </a:r>
            <a:r>
              <a:rPr lang="ja-JP" altLang="en-US" sz="2000" dirty="0" smtClean="0"/>
              <a:t>また</a:t>
            </a:r>
            <a:r>
              <a:rPr lang="en-US" altLang="ja-JP" sz="2000" dirty="0" smtClean="0"/>
              <a:t>, </a:t>
            </a:r>
            <a:r>
              <a:rPr lang="ja-JP" altLang="en-US" sz="2000" dirty="0" smtClean="0"/>
              <a:t>各組み合わせに対して早い方の誕生日（</a:t>
            </a:r>
            <a:r>
              <a:rPr lang="en-US" altLang="ja-JP" sz="2000" dirty="0" smtClean="0"/>
              <a:t>1</a:t>
            </a:r>
            <a:r>
              <a:rPr lang="ja-JP" altLang="en-US" sz="2000" dirty="0" smtClean="0"/>
              <a:t>月</a:t>
            </a:r>
            <a:r>
              <a:rPr lang="en-US" altLang="ja-JP" sz="2000" dirty="0" smtClean="0"/>
              <a:t>4</a:t>
            </a:r>
            <a:r>
              <a:rPr lang="ja-JP" altLang="en-US" sz="2000" dirty="0" smtClean="0"/>
              <a:t>日と</a:t>
            </a:r>
            <a:r>
              <a:rPr lang="en-US" altLang="ja-JP" sz="2000" dirty="0" smtClean="0"/>
              <a:t>11</a:t>
            </a:r>
            <a:r>
              <a:rPr lang="ja-JP" altLang="en-US" sz="2000" dirty="0" smtClean="0"/>
              <a:t>月</a:t>
            </a:r>
            <a:r>
              <a:rPr lang="en-US" altLang="ja-JP" sz="2000" dirty="0" smtClean="0"/>
              <a:t>24</a:t>
            </a:r>
            <a:r>
              <a:rPr lang="ja-JP" altLang="en-US" sz="2000" dirty="0" smtClean="0"/>
              <a:t>日では</a:t>
            </a:r>
            <a:r>
              <a:rPr lang="en-US" altLang="ja-JP" sz="2000" dirty="0" smtClean="0"/>
              <a:t>11</a:t>
            </a:r>
            <a:r>
              <a:rPr lang="ja-JP" altLang="en-US" sz="2000" dirty="0" smtClean="0"/>
              <a:t>月</a:t>
            </a:r>
            <a:r>
              <a:rPr lang="en-US" altLang="ja-JP" sz="2000" dirty="0" smtClean="0"/>
              <a:t>24</a:t>
            </a:r>
            <a:r>
              <a:rPr lang="ja-JP" altLang="en-US" sz="2000" dirty="0" smtClean="0"/>
              <a:t>日）がある年の</a:t>
            </a:r>
            <a:r>
              <a:rPr lang="en-US" altLang="ja-JP" sz="2000" dirty="0" smtClean="0"/>
              <a:t>1</a:t>
            </a:r>
            <a:r>
              <a:rPr lang="ja-JP" altLang="en-US" sz="2000" dirty="0" smtClean="0"/>
              <a:t>月</a:t>
            </a:r>
            <a:r>
              <a:rPr lang="en-US" altLang="ja-JP" sz="2000" dirty="0" smtClean="0"/>
              <a:t>1</a:t>
            </a:r>
            <a:r>
              <a:rPr lang="ja-JP" altLang="en-US" sz="2000" dirty="0" smtClean="0"/>
              <a:t>日の曜日が与えられるので真ん中バースデーの曜日も同時に求めてください</a:t>
            </a:r>
            <a:r>
              <a:rPr lang="en-US" altLang="ja-JP" sz="2000" dirty="0" smtClean="0"/>
              <a:t>. </a:t>
            </a:r>
            <a:r>
              <a:rPr lang="ja-JP" altLang="en-US" sz="2000" dirty="0" smtClean="0"/>
              <a:t>なお</a:t>
            </a:r>
            <a:r>
              <a:rPr lang="en-US" altLang="ja-JP" sz="2000" dirty="0" smtClean="0"/>
              <a:t>, </a:t>
            </a:r>
            <a:r>
              <a:rPr lang="ja-JP" altLang="en-US" sz="2000" dirty="0" smtClean="0"/>
              <a:t>うるう年は考えないものとします</a:t>
            </a:r>
            <a:r>
              <a:rPr lang="en-US" altLang="ja-JP" sz="2000" dirty="0" smtClean="0"/>
              <a:t>.</a:t>
            </a:r>
          </a:p>
          <a:p>
            <a:pPr marL="0" indent="0">
              <a:lnSpc>
                <a:spcPts val="4000"/>
              </a:lnSpc>
              <a:spcBef>
                <a:spcPts val="0"/>
              </a:spcBef>
              <a:buNone/>
            </a:pPr>
            <a:r>
              <a:rPr lang="ja-JP" altLang="en-US" sz="2000" dirty="0" smtClean="0"/>
              <a:t>（例）</a:t>
            </a:r>
            <a:endParaRPr lang="en-US" altLang="ja-JP" sz="2000" dirty="0" smtClean="0"/>
          </a:p>
          <a:p>
            <a:pPr marL="0" indent="0">
              <a:lnSpc>
                <a:spcPts val="4000"/>
              </a:lnSpc>
              <a:spcBef>
                <a:spcPts val="0"/>
              </a:spcBef>
              <a:buNone/>
            </a:pPr>
            <a:r>
              <a:rPr lang="en-US" altLang="ja-JP" sz="2000" dirty="0"/>
              <a:t>A: 1</a:t>
            </a:r>
            <a:r>
              <a:rPr lang="ja-JP" altLang="en-US" sz="2000" dirty="0"/>
              <a:t>月</a:t>
            </a:r>
            <a:r>
              <a:rPr lang="en-US" altLang="ja-JP" sz="2000" dirty="0"/>
              <a:t>4</a:t>
            </a:r>
            <a:r>
              <a:rPr lang="ja-JP" altLang="en-US" sz="2000" dirty="0"/>
              <a:t>日 </a:t>
            </a:r>
            <a:r>
              <a:rPr lang="en-US" altLang="ja-JP" sz="2000" dirty="0"/>
              <a:t>B: 11</a:t>
            </a:r>
            <a:r>
              <a:rPr lang="ja-JP" altLang="en-US" sz="2000" dirty="0"/>
              <a:t>月</a:t>
            </a:r>
            <a:r>
              <a:rPr lang="en-US" altLang="ja-JP" sz="2000" dirty="0"/>
              <a:t>24</a:t>
            </a:r>
            <a:r>
              <a:rPr lang="ja-JP" altLang="en-US" sz="2000" dirty="0" smtClean="0"/>
              <a:t>日 早い方の誕生日のある年の</a:t>
            </a:r>
            <a:r>
              <a:rPr lang="en-US" altLang="ja-JP" sz="2000" dirty="0" smtClean="0"/>
              <a:t>1</a:t>
            </a:r>
            <a:r>
              <a:rPr lang="ja-JP" altLang="en-US" sz="2000" dirty="0" smtClean="0"/>
              <a:t>月</a:t>
            </a:r>
            <a:r>
              <a:rPr lang="en-US" altLang="ja-JP" sz="2000" dirty="0" smtClean="0"/>
              <a:t>1</a:t>
            </a:r>
            <a:r>
              <a:rPr lang="ja-JP" altLang="en-US" sz="2000" dirty="0" smtClean="0"/>
              <a:t>日</a:t>
            </a:r>
            <a:r>
              <a:rPr lang="en-US" altLang="ja-JP" sz="2000" dirty="0" smtClean="0"/>
              <a:t>: </a:t>
            </a:r>
            <a:r>
              <a:rPr lang="ja-JP" altLang="en-US" sz="2000" dirty="0" smtClean="0"/>
              <a:t>火曜日</a:t>
            </a:r>
            <a:endParaRPr lang="en-US" altLang="ja-JP" sz="2000" dirty="0"/>
          </a:p>
          <a:p>
            <a:pPr marL="0" indent="0">
              <a:lnSpc>
                <a:spcPts val="4000"/>
              </a:lnSpc>
              <a:spcBef>
                <a:spcPts val="0"/>
              </a:spcBef>
              <a:buNone/>
            </a:pPr>
            <a:r>
              <a:rPr lang="ja-JP" altLang="en-US" sz="2000" dirty="0" smtClean="0"/>
              <a:t>この場合真ん中バースデー</a:t>
            </a:r>
            <a:r>
              <a:rPr lang="en-US" altLang="ja-JP" sz="2000" dirty="0" smtClean="0"/>
              <a:t>12</a:t>
            </a:r>
            <a:r>
              <a:rPr lang="ja-JP" altLang="en-US" sz="2000" dirty="0" smtClean="0"/>
              <a:t>月</a:t>
            </a:r>
            <a:r>
              <a:rPr lang="en-US" altLang="ja-JP" sz="2000" dirty="0" smtClean="0"/>
              <a:t>24</a:t>
            </a:r>
            <a:r>
              <a:rPr lang="ja-JP" altLang="en-US" sz="2000" dirty="0" smtClean="0"/>
              <a:t>日の曜日は火曜日となります</a:t>
            </a:r>
            <a:r>
              <a:rPr lang="en-US" altLang="ja-JP" sz="2000" dirty="0" smtClean="0"/>
              <a:t>.</a:t>
            </a:r>
          </a:p>
        </p:txBody>
      </p:sp>
    </p:spTree>
    <p:extLst>
      <p:ext uri="{BB962C8B-B14F-4D97-AF65-F5344CB8AC3E}">
        <p14:creationId xmlns:p14="http://schemas.microsoft.com/office/powerpoint/2010/main" val="267253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3"/>
          <p:cNvSpPr>
            <a:spLocks noGrp="1"/>
          </p:cNvSpPr>
          <p:nvPr>
            <p:ph type="title"/>
          </p:nvPr>
        </p:nvSpPr>
        <p:spPr>
          <a:xfrm>
            <a:off x="838200" y="365125"/>
            <a:ext cx="10515600" cy="1325563"/>
          </a:xfrm>
        </p:spPr>
        <p:txBody>
          <a:bodyPr/>
          <a:lstStyle/>
          <a:p>
            <a:r>
              <a:rPr lang="ja-JP" altLang="en-US" dirty="0" smtClean="0"/>
              <a:t>真ん中バースデー！</a:t>
            </a:r>
            <a:endParaRPr kumimoji="1" lang="ja-JP" altLang="en-US" dirty="0"/>
          </a:p>
        </p:txBody>
      </p:sp>
      <p:sp>
        <p:nvSpPr>
          <p:cNvPr id="13" name="コンテンツ プレースホルダー 4"/>
          <p:cNvSpPr>
            <a:spLocks noGrp="1"/>
          </p:cNvSpPr>
          <p:nvPr>
            <p:ph idx="1"/>
          </p:nvPr>
        </p:nvSpPr>
        <p:spPr>
          <a:xfrm>
            <a:off x="838200" y="1825625"/>
            <a:ext cx="10515600" cy="3756310"/>
          </a:xfrm>
        </p:spPr>
        <p:txBody>
          <a:bodyPr>
            <a:normAutofit/>
          </a:bodyPr>
          <a:lstStyle/>
          <a:p>
            <a:pPr marL="0" indent="0">
              <a:lnSpc>
                <a:spcPts val="4000"/>
              </a:lnSpc>
              <a:spcBef>
                <a:spcPts val="0"/>
              </a:spcBef>
              <a:buNone/>
            </a:pPr>
            <a:r>
              <a:rPr lang="ja-JP" altLang="en-US" sz="2000" dirty="0" smtClean="0"/>
              <a:t>解答方法</a:t>
            </a:r>
            <a:r>
              <a:rPr lang="en-US" altLang="ja-JP" sz="2000" dirty="0" smtClean="0"/>
              <a:t>:</a:t>
            </a:r>
          </a:p>
          <a:p>
            <a:pPr marL="0" indent="0">
              <a:lnSpc>
                <a:spcPts val="4000"/>
              </a:lnSpc>
              <a:spcBef>
                <a:spcPts val="0"/>
              </a:spcBef>
              <a:buNone/>
            </a:pPr>
            <a:r>
              <a:rPr lang="ja-JP" altLang="en-US" sz="2000" dirty="0"/>
              <a:t>誕生</a:t>
            </a:r>
            <a:r>
              <a:rPr lang="ja-JP" altLang="en-US" sz="2000" dirty="0" smtClean="0"/>
              <a:t>日の情報は以下のような</a:t>
            </a:r>
            <a:r>
              <a:rPr lang="en-US" altLang="ja-JP" sz="2000" dirty="0" smtClean="0"/>
              <a:t>csv </a:t>
            </a:r>
            <a:r>
              <a:rPr lang="en-US" altLang="ja-JP" sz="2000" dirty="0" smtClean="0"/>
              <a:t>file (R_quiz#7.csv)</a:t>
            </a:r>
            <a:r>
              <a:rPr lang="ja-JP" altLang="en-US" sz="2000" dirty="0" smtClean="0"/>
              <a:t>で</a:t>
            </a:r>
            <a:r>
              <a:rPr lang="ja-JP" altLang="en-US" sz="2000" dirty="0" smtClean="0"/>
              <a:t>与えられます</a:t>
            </a:r>
            <a:r>
              <a:rPr lang="en-US" altLang="ja-JP" sz="2000" dirty="0" smtClean="0"/>
              <a:t>.</a:t>
            </a:r>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p:txBody>
      </p:sp>
      <p:pic>
        <p:nvPicPr>
          <p:cNvPr id="8" name="図 7"/>
          <p:cNvPicPr>
            <a:picLocks noChangeAspect="1"/>
          </p:cNvPicPr>
          <p:nvPr/>
        </p:nvPicPr>
        <p:blipFill>
          <a:blip r:embed="rId2"/>
          <a:stretch>
            <a:fillRect/>
          </a:stretch>
        </p:blipFill>
        <p:spPr>
          <a:xfrm>
            <a:off x="1092252" y="3009232"/>
            <a:ext cx="10007495" cy="2221608"/>
          </a:xfrm>
          <a:prstGeom prst="rect">
            <a:avLst/>
          </a:prstGeom>
        </p:spPr>
      </p:pic>
      <p:sp>
        <p:nvSpPr>
          <p:cNvPr id="2" name="テキスト ボックス 1"/>
          <p:cNvSpPr txBox="1"/>
          <p:nvPr/>
        </p:nvSpPr>
        <p:spPr>
          <a:xfrm>
            <a:off x="996286" y="5230840"/>
            <a:ext cx="3111690" cy="1908215"/>
          </a:xfrm>
          <a:prstGeom prst="rect">
            <a:avLst/>
          </a:prstGeom>
          <a:noFill/>
        </p:spPr>
        <p:txBody>
          <a:bodyPr wrap="square" rtlCol="0">
            <a:spAutoFit/>
          </a:bodyPr>
          <a:lstStyle/>
          <a:p>
            <a:pPr>
              <a:lnSpc>
                <a:spcPts val="4000"/>
              </a:lnSpc>
            </a:pPr>
            <a:r>
              <a:rPr lang="ja-JP" altLang="en-US" dirty="0"/>
              <a:t>一列目</a:t>
            </a:r>
            <a:r>
              <a:rPr lang="en-US" altLang="ja-JP" dirty="0"/>
              <a:t>: </a:t>
            </a:r>
            <a:r>
              <a:rPr lang="ja-JP" altLang="en-US" dirty="0"/>
              <a:t>組み合わせの名前</a:t>
            </a:r>
            <a:endParaRPr lang="en-US" altLang="ja-JP" dirty="0"/>
          </a:p>
          <a:p>
            <a:pPr>
              <a:lnSpc>
                <a:spcPts val="4000"/>
              </a:lnSpc>
            </a:pPr>
            <a:r>
              <a:rPr lang="ja-JP" altLang="en-US" dirty="0"/>
              <a:t>二列目</a:t>
            </a:r>
            <a:r>
              <a:rPr lang="en-US" altLang="ja-JP" dirty="0"/>
              <a:t>: </a:t>
            </a:r>
            <a:r>
              <a:rPr lang="ja-JP" altLang="en-US" dirty="0"/>
              <a:t>一人目の誕生月</a:t>
            </a:r>
            <a:endParaRPr lang="en-US" altLang="ja-JP" dirty="0"/>
          </a:p>
          <a:p>
            <a:pPr>
              <a:lnSpc>
                <a:spcPts val="4000"/>
              </a:lnSpc>
            </a:pPr>
            <a:r>
              <a:rPr lang="ja-JP" altLang="en-US" dirty="0"/>
              <a:t>三列目</a:t>
            </a:r>
            <a:r>
              <a:rPr lang="en-US" altLang="ja-JP" dirty="0"/>
              <a:t>: </a:t>
            </a:r>
            <a:r>
              <a:rPr lang="ja-JP" altLang="en-US" dirty="0"/>
              <a:t>一人目の誕生日</a:t>
            </a:r>
            <a:endParaRPr lang="en-US" altLang="ja-JP" dirty="0"/>
          </a:p>
          <a:p>
            <a:endParaRPr kumimoji="1" lang="ja-JP" altLang="en-US" dirty="0"/>
          </a:p>
        </p:txBody>
      </p:sp>
      <p:sp>
        <p:nvSpPr>
          <p:cNvPr id="7" name="テキスト ボックス 6"/>
          <p:cNvSpPr txBox="1"/>
          <p:nvPr/>
        </p:nvSpPr>
        <p:spPr>
          <a:xfrm>
            <a:off x="4492171" y="5230840"/>
            <a:ext cx="3111690" cy="1908215"/>
          </a:xfrm>
          <a:prstGeom prst="rect">
            <a:avLst/>
          </a:prstGeom>
          <a:noFill/>
        </p:spPr>
        <p:txBody>
          <a:bodyPr wrap="square" rtlCol="0">
            <a:spAutoFit/>
          </a:bodyPr>
          <a:lstStyle/>
          <a:p>
            <a:pPr>
              <a:lnSpc>
                <a:spcPts val="4000"/>
              </a:lnSpc>
            </a:pPr>
            <a:r>
              <a:rPr lang="ja-JP" altLang="en-US" dirty="0" smtClean="0"/>
              <a:t>四列目</a:t>
            </a:r>
            <a:r>
              <a:rPr lang="en-US" altLang="ja-JP" dirty="0"/>
              <a:t>: </a:t>
            </a:r>
            <a:r>
              <a:rPr lang="ja-JP" altLang="en-US" dirty="0" smtClean="0"/>
              <a:t>二人目の誕生月</a:t>
            </a:r>
            <a:endParaRPr lang="en-US" altLang="ja-JP" dirty="0"/>
          </a:p>
          <a:p>
            <a:pPr>
              <a:lnSpc>
                <a:spcPts val="4000"/>
              </a:lnSpc>
            </a:pPr>
            <a:r>
              <a:rPr lang="ja-JP" altLang="en-US" dirty="0" smtClean="0"/>
              <a:t>五列目</a:t>
            </a:r>
            <a:r>
              <a:rPr lang="en-US" altLang="ja-JP" dirty="0" smtClean="0"/>
              <a:t>: </a:t>
            </a:r>
            <a:r>
              <a:rPr lang="ja-JP" altLang="en-US" dirty="0"/>
              <a:t>二人目</a:t>
            </a:r>
            <a:r>
              <a:rPr lang="ja-JP" altLang="en-US" dirty="0" smtClean="0"/>
              <a:t>の誕生日</a:t>
            </a:r>
            <a:endParaRPr lang="en-US" altLang="ja-JP" dirty="0"/>
          </a:p>
          <a:p>
            <a:pPr>
              <a:lnSpc>
                <a:spcPts val="4000"/>
              </a:lnSpc>
            </a:pPr>
            <a:r>
              <a:rPr lang="ja-JP" altLang="en-US" dirty="0" smtClean="0"/>
              <a:t>六列目</a:t>
            </a:r>
            <a:r>
              <a:rPr lang="en-US" altLang="ja-JP" dirty="0" smtClean="0"/>
              <a:t>: 1</a:t>
            </a:r>
            <a:r>
              <a:rPr lang="ja-JP" altLang="en-US" dirty="0" smtClean="0"/>
              <a:t>月</a:t>
            </a:r>
            <a:r>
              <a:rPr lang="en-US" altLang="ja-JP" dirty="0" smtClean="0"/>
              <a:t>1</a:t>
            </a:r>
            <a:r>
              <a:rPr lang="ja-JP" altLang="en-US" dirty="0" smtClean="0"/>
              <a:t>日の曜日</a:t>
            </a:r>
            <a:r>
              <a:rPr lang="en-US" altLang="ja-JP" dirty="0" smtClean="0"/>
              <a:t> </a:t>
            </a:r>
            <a:endParaRPr lang="en-US" altLang="ja-JP" dirty="0"/>
          </a:p>
          <a:p>
            <a:endParaRPr kumimoji="1" lang="ja-JP" altLang="en-US" dirty="0"/>
          </a:p>
        </p:txBody>
      </p:sp>
    </p:spTree>
    <p:extLst>
      <p:ext uri="{BB962C8B-B14F-4D97-AF65-F5344CB8AC3E}">
        <p14:creationId xmlns:p14="http://schemas.microsoft.com/office/powerpoint/2010/main" val="7858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3"/>
          <p:cNvSpPr>
            <a:spLocks noGrp="1"/>
          </p:cNvSpPr>
          <p:nvPr>
            <p:ph type="title"/>
          </p:nvPr>
        </p:nvSpPr>
        <p:spPr>
          <a:xfrm>
            <a:off x="838200" y="365125"/>
            <a:ext cx="10515600" cy="1325563"/>
          </a:xfrm>
        </p:spPr>
        <p:txBody>
          <a:bodyPr/>
          <a:lstStyle/>
          <a:p>
            <a:r>
              <a:rPr lang="ja-JP" altLang="en-US" dirty="0" smtClean="0"/>
              <a:t>真ん中バースデー！</a:t>
            </a:r>
            <a:endParaRPr kumimoji="1" lang="ja-JP" altLang="en-US" dirty="0"/>
          </a:p>
        </p:txBody>
      </p:sp>
      <p:sp>
        <p:nvSpPr>
          <p:cNvPr id="13" name="コンテンツ プレースホルダー 4"/>
          <p:cNvSpPr>
            <a:spLocks noGrp="1"/>
          </p:cNvSpPr>
          <p:nvPr>
            <p:ph idx="1"/>
          </p:nvPr>
        </p:nvSpPr>
        <p:spPr>
          <a:xfrm>
            <a:off x="838200" y="1825625"/>
            <a:ext cx="10515600" cy="3756310"/>
          </a:xfrm>
        </p:spPr>
        <p:txBody>
          <a:bodyPr>
            <a:normAutofit/>
          </a:bodyPr>
          <a:lstStyle/>
          <a:p>
            <a:pPr marL="0" indent="0">
              <a:lnSpc>
                <a:spcPts val="4000"/>
              </a:lnSpc>
              <a:spcBef>
                <a:spcPts val="0"/>
              </a:spcBef>
              <a:buNone/>
            </a:pPr>
            <a:r>
              <a:rPr lang="ja-JP" altLang="en-US" sz="2000" dirty="0" smtClean="0"/>
              <a:t>解答方法</a:t>
            </a:r>
            <a:r>
              <a:rPr lang="ja-JP" altLang="en-US" sz="2000" dirty="0"/>
              <a:t>つづき</a:t>
            </a:r>
            <a:r>
              <a:rPr lang="en-US" altLang="ja-JP" sz="2000" dirty="0" smtClean="0"/>
              <a:t>:</a:t>
            </a:r>
          </a:p>
          <a:p>
            <a:pPr marL="0" indent="0">
              <a:lnSpc>
                <a:spcPts val="4000"/>
              </a:lnSpc>
              <a:spcBef>
                <a:spcPts val="0"/>
              </a:spcBef>
              <a:buNone/>
            </a:pPr>
            <a:r>
              <a:rPr lang="en-US" altLang="ja-JP" sz="2000" dirty="0" smtClean="0"/>
              <a:t>R_quiz#7_ans.csv </a:t>
            </a:r>
            <a:r>
              <a:rPr lang="ja-JP" altLang="en-US" sz="2000" dirty="0" smtClean="0"/>
              <a:t>は以下の</a:t>
            </a:r>
            <a:r>
              <a:rPr lang="ja-JP" altLang="en-US" sz="2000" dirty="0" smtClean="0"/>
              <a:t>ようになっているので</a:t>
            </a:r>
            <a:r>
              <a:rPr lang="ja-JP" altLang="en-US" sz="2000" dirty="0" smtClean="0"/>
              <a:t>この形式で作成すると答え合わせがしや</a:t>
            </a:r>
            <a:r>
              <a:rPr lang="ja-JP" altLang="en-US" sz="2000" dirty="0" smtClean="0"/>
              <a:t>すい</a:t>
            </a:r>
            <a:r>
              <a:rPr lang="ja-JP" altLang="en-US" sz="2000" dirty="0"/>
              <a:t>と</a:t>
            </a:r>
            <a:r>
              <a:rPr lang="ja-JP" altLang="en-US" sz="2000" dirty="0" smtClean="0"/>
              <a:t>思います</a:t>
            </a:r>
            <a:r>
              <a:rPr lang="en-US" altLang="ja-JP" sz="2000" dirty="0" smtClean="0"/>
              <a:t>.</a:t>
            </a: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p:txBody>
      </p:sp>
      <p:pic>
        <p:nvPicPr>
          <p:cNvPr id="2" name="図 1"/>
          <p:cNvPicPr>
            <a:picLocks noChangeAspect="1"/>
          </p:cNvPicPr>
          <p:nvPr/>
        </p:nvPicPr>
        <p:blipFill>
          <a:blip r:embed="rId2"/>
          <a:stretch>
            <a:fillRect/>
          </a:stretch>
        </p:blipFill>
        <p:spPr>
          <a:xfrm>
            <a:off x="1886829" y="3684896"/>
            <a:ext cx="8418341" cy="2031976"/>
          </a:xfrm>
          <a:prstGeom prst="rect">
            <a:avLst/>
          </a:prstGeom>
        </p:spPr>
      </p:pic>
    </p:spTree>
    <p:extLst>
      <p:ext uri="{BB962C8B-B14F-4D97-AF65-F5344CB8AC3E}">
        <p14:creationId xmlns:p14="http://schemas.microsoft.com/office/powerpoint/2010/main" val="36502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3"/>
          <p:cNvSpPr>
            <a:spLocks noGrp="1"/>
          </p:cNvSpPr>
          <p:nvPr>
            <p:ph type="title"/>
          </p:nvPr>
        </p:nvSpPr>
        <p:spPr>
          <a:xfrm>
            <a:off x="838200" y="365125"/>
            <a:ext cx="10515600" cy="1325563"/>
          </a:xfrm>
        </p:spPr>
        <p:txBody>
          <a:bodyPr/>
          <a:lstStyle/>
          <a:p>
            <a:r>
              <a:rPr lang="ja-JP" altLang="en-US" dirty="0" smtClean="0"/>
              <a:t>真ん中バースデー！</a:t>
            </a:r>
            <a:endParaRPr kumimoji="1" lang="ja-JP" altLang="en-US" dirty="0"/>
          </a:p>
        </p:txBody>
      </p:sp>
      <p:sp>
        <p:nvSpPr>
          <p:cNvPr id="13" name="コンテンツ プレースホルダー 4"/>
          <p:cNvSpPr>
            <a:spLocks noGrp="1"/>
          </p:cNvSpPr>
          <p:nvPr>
            <p:ph idx="1"/>
          </p:nvPr>
        </p:nvSpPr>
        <p:spPr>
          <a:xfrm>
            <a:off x="838200" y="1825625"/>
            <a:ext cx="10515600" cy="3756310"/>
          </a:xfrm>
        </p:spPr>
        <p:txBody>
          <a:bodyPr>
            <a:normAutofit/>
          </a:bodyPr>
          <a:lstStyle/>
          <a:p>
            <a:pPr marL="0" indent="0">
              <a:lnSpc>
                <a:spcPts val="4000"/>
              </a:lnSpc>
              <a:spcBef>
                <a:spcPts val="0"/>
              </a:spcBef>
              <a:buNone/>
            </a:pPr>
            <a:r>
              <a:rPr lang="ja-JP" altLang="en-US" sz="2000" dirty="0" smtClean="0"/>
              <a:t>この問題のねらい</a:t>
            </a:r>
            <a:r>
              <a:rPr lang="en-US" altLang="ja-JP" sz="2000" dirty="0" smtClean="0"/>
              <a:t>:</a:t>
            </a:r>
          </a:p>
          <a:p>
            <a:pPr marL="0" indent="0">
              <a:lnSpc>
                <a:spcPts val="4000"/>
              </a:lnSpc>
              <a:spcBef>
                <a:spcPts val="0"/>
              </a:spcBef>
              <a:buNone/>
            </a:pPr>
            <a:r>
              <a:rPr lang="ja-JP" altLang="en-US" sz="2000" dirty="0" smtClean="0"/>
              <a:t>データ解析において周期性のある事象を扱う練習になればよいと思って作りました</a:t>
            </a:r>
            <a:r>
              <a:rPr lang="en-US" altLang="ja-JP" sz="2000" dirty="0" smtClean="0"/>
              <a:t>. Python</a:t>
            </a:r>
            <a:r>
              <a:rPr lang="ja-JP" altLang="en-US" sz="2000" dirty="0" smtClean="0"/>
              <a:t>の </a:t>
            </a:r>
            <a:r>
              <a:rPr lang="en-US" altLang="ja-JP" sz="2000" dirty="0" smtClean="0"/>
              <a:t>time </a:t>
            </a:r>
            <a:r>
              <a:rPr lang="ja-JP" altLang="en-US" sz="2000" dirty="0" smtClean="0"/>
              <a:t>モジュールを使えば少し楽に書くことができます</a:t>
            </a:r>
            <a:r>
              <a:rPr lang="en-US" altLang="ja-JP" sz="2000" dirty="0" smtClean="0"/>
              <a:t>. </a:t>
            </a:r>
            <a:r>
              <a:rPr lang="ja-JP" altLang="en-US" sz="2000" dirty="0" smtClean="0"/>
              <a:t>ところが実際にデータ解析で扱うのは日付ではないはずなのでできるだけ楽をせずに解いてみてください</a:t>
            </a:r>
            <a:r>
              <a:rPr lang="en-US" altLang="ja-JP" sz="2000" dirty="0" smtClean="0"/>
              <a:t>.</a:t>
            </a: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a:p>
            <a:pPr marL="0" indent="0">
              <a:lnSpc>
                <a:spcPts val="4000"/>
              </a:lnSpc>
              <a:spcBef>
                <a:spcPts val="0"/>
              </a:spcBef>
              <a:buNone/>
            </a:pPr>
            <a:endParaRPr lang="en-US" altLang="ja-JP" sz="2000" dirty="0"/>
          </a:p>
          <a:p>
            <a:pPr marL="0" indent="0">
              <a:lnSpc>
                <a:spcPts val="4000"/>
              </a:lnSpc>
              <a:spcBef>
                <a:spcPts val="0"/>
              </a:spcBef>
              <a:buNone/>
            </a:pPr>
            <a:endParaRPr lang="en-US" altLang="ja-JP" sz="2000" dirty="0" smtClean="0"/>
          </a:p>
        </p:txBody>
      </p:sp>
    </p:spTree>
    <p:extLst>
      <p:ext uri="{BB962C8B-B14F-4D97-AF65-F5344CB8AC3E}">
        <p14:creationId xmlns:p14="http://schemas.microsoft.com/office/powerpoint/2010/main" val="529124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メイリオ・Arial">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444</Words>
  <Application>Microsoft Office PowerPoint</Application>
  <PresentationFormat>ワイド画面</PresentationFormat>
  <Paragraphs>39</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メイリオ</vt:lpstr>
      <vt:lpstr>Arial</vt:lpstr>
      <vt:lpstr>Office テーマ</vt:lpstr>
      <vt:lpstr>真ん中バースデー！</vt:lpstr>
      <vt:lpstr>真ん中バースデー！</vt:lpstr>
      <vt:lpstr>真ん中バースデー！</vt:lpstr>
      <vt:lpstr>真ん中バースデー！</vt:lpstr>
      <vt:lpstr>真ん中バースデー！</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隣の芝は青い</dc:title>
  <dc:creator>道田 大貴</dc:creator>
  <cp:lastModifiedBy>道田 大貴</cp:lastModifiedBy>
  <cp:revision>26</cp:revision>
  <dcterms:created xsi:type="dcterms:W3CDTF">2019-10-15T07:17:43Z</dcterms:created>
  <dcterms:modified xsi:type="dcterms:W3CDTF">2019-11-14T04:43:43Z</dcterms:modified>
</cp:coreProperties>
</file>