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57" r:id="rId4"/>
    <p:sldId id="258" r:id="rId5"/>
    <p:sldId id="259" r:id="rId6"/>
    <p:sldId id="266" r:id="rId7"/>
    <p:sldId id="262" r:id="rId8"/>
    <p:sldId id="263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6187" autoAdjust="0"/>
  </p:normalViewPr>
  <p:slideViewPr>
    <p:cSldViewPr snapToObjects="1">
      <p:cViewPr varScale="1">
        <p:scale>
          <a:sx n="86" d="100"/>
          <a:sy n="86" d="100"/>
        </p:scale>
        <p:origin x="126" y="504"/>
      </p:cViewPr>
      <p:guideLst/>
    </p:cSldViewPr>
  </p:slideViewPr>
  <p:outlineViewPr>
    <p:cViewPr>
      <p:scale>
        <a:sx n="33" d="100"/>
        <a:sy n="33" d="100"/>
      </p:scale>
      <p:origin x="0" y="-17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04"/>
    </p:cViewPr>
  </p:sorterViewPr>
  <p:notesViewPr>
    <p:cSldViewPr snapToObjects="1">
      <p:cViewPr varScale="1">
        <p:scale>
          <a:sx n="83" d="100"/>
          <a:sy n="83" d="100"/>
        </p:scale>
        <p:origin x="23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91F78-A215-4E5C-82B1-5ED153E4DA0A}" type="datetimeFigureOut">
              <a:rPr lang="de-DE" smtClean="0"/>
              <a:t>04.10.2017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E0CFF-8198-4188-8B00-AD1C8178F74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991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34F21-CDAD-4E93-B503-AE44CCBEDB3F}" type="datetimeFigureOut">
              <a:rPr lang="de-DE" smtClean="0"/>
              <a:t>04.10.2017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1F6D1-64D7-4516-ADB0-DEED77B13A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10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F6D1-64D7-4516-ADB0-DEED77B13AF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382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Here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script </a:t>
            </a:r>
            <a:r>
              <a:rPr lang="de-DE" dirty="0" err="1" smtClean="0"/>
              <a:t>starts</a:t>
            </a:r>
            <a:r>
              <a:rPr lang="de-DE" dirty="0" smtClean="0"/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F6D1-64D7-4516-ADB0-DEED77B13AF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737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F6D1-64D7-4516-ADB0-DEED77B13AF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160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F6D1-64D7-4516-ADB0-DEED77B13AF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963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F6D1-64D7-4516-ADB0-DEED77B13AF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239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F6D1-64D7-4516-ADB0-DEED77B13AF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808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F6D1-64D7-4516-ADB0-DEED77B13AF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909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F6D1-64D7-4516-ADB0-DEED77B13AF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033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F6D1-64D7-4516-ADB0-DEED77B13AF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369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F6D1-64D7-4516-ADB0-DEED77B13AF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6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412777"/>
            <a:ext cx="9601200" cy="44546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412777"/>
            <a:ext cx="4447786" cy="446400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1412776"/>
            <a:ext cx="4447786" cy="4464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425376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340865"/>
            <a:ext cx="4443984" cy="352653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8816" y="1425376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2340865"/>
            <a:ext cx="4443984" cy="352653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4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412776"/>
            <a:ext cx="960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easlennartz.d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WPF </a:t>
            </a:r>
            <a:r>
              <a:rPr lang="de-DE" dirty="0"/>
              <a:t>T</a:t>
            </a:r>
            <a:r>
              <a:rPr lang="de-DE" dirty="0" smtClean="0"/>
              <a:t>utorial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A </a:t>
            </a:r>
            <a:r>
              <a:rPr lang="de-DE" dirty="0" err="1" smtClean="0"/>
              <a:t>short</a:t>
            </a:r>
            <a:r>
              <a:rPr lang="de-DE" dirty="0" smtClean="0"/>
              <a:t> </a:t>
            </a:r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WPF </a:t>
            </a:r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dirty="0" err="1" smtClean="0"/>
              <a:t>including</a:t>
            </a:r>
            <a:r>
              <a:rPr lang="de-DE" dirty="0" smtClean="0"/>
              <a:t> MVVM, </a:t>
            </a:r>
            <a:r>
              <a:rPr lang="de-DE" dirty="0"/>
              <a:t>D</a:t>
            </a:r>
            <a:r>
              <a:rPr lang="de-DE" dirty="0" smtClean="0"/>
              <a:t>ata </a:t>
            </a:r>
            <a:r>
              <a:rPr lang="de-DE" dirty="0" err="1" smtClean="0"/>
              <a:t>Templating</a:t>
            </a:r>
            <a:r>
              <a:rPr lang="de-DE" dirty="0" smtClean="0"/>
              <a:t>, XAML-tricks…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158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Creating</a:t>
            </a:r>
            <a:r>
              <a:rPr lang="de-DE" dirty="0"/>
              <a:t> </a:t>
            </a:r>
            <a:r>
              <a:rPr lang="de-DE" dirty="0" err="1" smtClean="0"/>
              <a:t>demo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Lemon Log Viewer (LLV)</a:t>
            </a:r>
          </a:p>
          <a:p>
            <a:r>
              <a:rPr lang="de-DE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Topics </a:t>
            </a:r>
            <a:r>
              <a:rPr lang="de-DE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covered</a:t>
            </a:r>
            <a:endParaRPr lang="de-DE" b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de-DE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View Model Basics</a:t>
            </a:r>
          </a:p>
          <a:p>
            <a:pPr lvl="1"/>
            <a:r>
              <a:rPr lang="de-DE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Bindings</a:t>
            </a:r>
            <a:endParaRPr lang="de-DE" b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de-DE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Converter</a:t>
            </a:r>
          </a:p>
          <a:p>
            <a:pPr lvl="1"/>
            <a:r>
              <a:rPr lang="de-DE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Style &amp; Trigger</a:t>
            </a:r>
          </a:p>
          <a:p>
            <a:pPr lvl="1"/>
            <a:r>
              <a:rPr lang="de-DE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Data Template</a:t>
            </a:r>
          </a:p>
          <a:p>
            <a:pPr lvl="1"/>
            <a:r>
              <a:rPr lang="de-DE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Commands</a:t>
            </a:r>
            <a:endParaRPr lang="de-DE" b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de-DE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Different Controls / </a:t>
            </a:r>
            <a:r>
              <a:rPr lang="de-DE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CustomControls</a:t>
            </a:r>
            <a:endParaRPr lang="de-DE" b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de-DE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Dependency</a:t>
            </a:r>
            <a:r>
              <a:rPr lang="de-DE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Props</a:t>
            </a:r>
            <a:r>
              <a:rPr lang="de-DE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/ </a:t>
            </a:r>
            <a:r>
              <a:rPr lang="de-DE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Attached</a:t>
            </a:r>
            <a:r>
              <a:rPr lang="de-DE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Props</a:t>
            </a:r>
            <a:endParaRPr lang="de-DE" b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b="1" dirty="0" smtClean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Live </a:t>
            </a:r>
            <a:r>
              <a:rPr lang="de-DE" b="1" dirty="0" err="1" smtClean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demo</a:t>
            </a:r>
            <a:endParaRPr lang="de-DE" b="1" dirty="0" smtClean="0">
              <a:solidFill>
                <a:schemeClr val="accent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Attention: Save </a:t>
            </a:r>
            <a:r>
              <a:rPr lang="de-DE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the</a:t>
            </a: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project</a:t>
            </a: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*not* </a:t>
            </a: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on </a:t>
            </a:r>
            <a:r>
              <a:rPr lang="de-DE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network</a:t>
            </a: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share</a:t>
            </a: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 (</a:t>
            </a:r>
            <a:r>
              <a:rPr lang="de-DE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issues</a:t>
            </a: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with</a:t>
            </a: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 XAML </a:t>
            </a:r>
            <a:r>
              <a:rPr lang="de-DE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designer</a:t>
            </a: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when</a:t>
            </a: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creating</a:t>
            </a: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namespaces</a:t>
            </a: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for</a:t>
            </a: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assemblies</a:t>
            </a: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240" y="1412776"/>
            <a:ext cx="2948284" cy="203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6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 smtClean="0"/>
              <a:t>About</a:t>
            </a:r>
            <a:r>
              <a:rPr lang="de-DE" b="1" dirty="0" smtClean="0"/>
              <a:t> </a:t>
            </a:r>
            <a:r>
              <a:rPr lang="de-DE" b="1" dirty="0" err="1" smtClean="0"/>
              <a:t>me</a:t>
            </a:r>
            <a:r>
              <a:rPr lang="de-DE" b="1" dirty="0" smtClean="0"/>
              <a:t>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my</a:t>
            </a:r>
            <a:r>
              <a:rPr lang="de-DE" b="1" dirty="0" smtClean="0"/>
              <a:t> </a:t>
            </a:r>
            <a:r>
              <a:rPr lang="de-DE" b="1" dirty="0" err="1" smtClean="0"/>
              <a:t>background</a:t>
            </a:r>
            <a:r>
              <a:rPr lang="de-DE" b="1" dirty="0" smtClean="0"/>
              <a:t> </a:t>
            </a:r>
            <a:r>
              <a:rPr lang="de-DE" dirty="0" smtClean="0"/>
              <a:t>	(~15 min)</a:t>
            </a:r>
          </a:p>
          <a:p>
            <a:r>
              <a:rPr lang="de-DE" dirty="0" smtClean="0"/>
              <a:t>Definition </a:t>
            </a:r>
            <a:r>
              <a:rPr lang="de-DE" dirty="0" err="1" smtClean="0"/>
              <a:t>of</a:t>
            </a:r>
            <a:r>
              <a:rPr lang="de-DE" dirty="0" smtClean="0"/>
              <a:t> MVC &amp; MVVM 	(~15min)</a:t>
            </a:r>
          </a:p>
          <a:p>
            <a:r>
              <a:rPr lang="de-DE" dirty="0" smtClean="0"/>
              <a:t>WPF Live Demo 			(~1,5-3,5 </a:t>
            </a:r>
            <a:r>
              <a:rPr lang="de-DE" dirty="0" err="1" smtClean="0"/>
              <a:t>hours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75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Andreas Lennartz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12776"/>
            <a:ext cx="6884640" cy="4464000"/>
          </a:xfrm>
        </p:spPr>
        <p:txBody>
          <a:bodyPr/>
          <a:lstStyle/>
          <a:p>
            <a:r>
              <a:rPr lang="de-DE" dirty="0" smtClean="0"/>
              <a:t>C# </a:t>
            </a:r>
            <a:r>
              <a:rPr lang="de-DE" dirty="0" err="1" smtClean="0"/>
              <a:t>developer</a:t>
            </a:r>
            <a:r>
              <a:rPr lang="de-DE" dirty="0" smtClean="0"/>
              <a:t> </a:t>
            </a:r>
            <a:r>
              <a:rPr lang="de-DE" dirty="0" err="1" smtClean="0"/>
              <a:t>since</a:t>
            </a:r>
            <a:r>
              <a:rPr lang="de-DE" dirty="0" smtClean="0"/>
              <a:t> 2001 (.NET 1.1)</a:t>
            </a:r>
          </a:p>
          <a:p>
            <a:r>
              <a:rPr lang="de-DE" dirty="0" smtClean="0"/>
              <a:t>~2 </a:t>
            </a:r>
            <a:r>
              <a:rPr lang="de-DE" dirty="0" err="1" smtClean="0"/>
              <a:t>years</a:t>
            </a:r>
            <a:r>
              <a:rPr lang="de-DE" dirty="0" smtClean="0"/>
              <a:t> GUI-design </a:t>
            </a:r>
            <a:r>
              <a:rPr lang="de-DE" dirty="0" err="1" smtClean="0"/>
              <a:t>with</a:t>
            </a:r>
            <a:r>
              <a:rPr lang="de-DE" dirty="0" smtClean="0"/>
              <a:t> WPF/XAML @</a:t>
            </a:r>
            <a:r>
              <a:rPr lang="de-DE" dirty="0" err="1" smtClean="0"/>
              <a:t>AirBerlin</a:t>
            </a:r>
            <a:r>
              <a:rPr lang="de-DE" dirty="0" smtClean="0"/>
              <a:t> (6 </a:t>
            </a:r>
            <a:r>
              <a:rPr lang="de-DE" dirty="0" err="1" smtClean="0"/>
              <a:t>years</a:t>
            </a:r>
            <a:r>
              <a:rPr lang="de-DE" dirty="0" smtClean="0"/>
              <a:t> </a:t>
            </a:r>
            <a:r>
              <a:rPr lang="de-DE" dirty="0" err="1" smtClean="0"/>
              <a:t>ago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Github-repositories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Such mich – a </a:t>
            </a:r>
            <a:r>
              <a:rPr lang="de-DE" dirty="0" err="1" smtClean="0"/>
              <a:t>wpf</a:t>
            </a:r>
            <a:r>
              <a:rPr lang="de-DE" dirty="0" smtClean="0"/>
              <a:t>  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endParaRPr lang="de-DE" dirty="0" smtClean="0"/>
          </a:p>
          <a:p>
            <a:pPr lvl="1"/>
            <a:r>
              <a:rPr lang="de-DE" dirty="0" smtClean="0"/>
              <a:t>WPF </a:t>
            </a:r>
            <a:r>
              <a:rPr lang="de-DE" dirty="0" err="1" smtClean="0"/>
              <a:t>Fundamentals</a:t>
            </a:r>
            <a:r>
              <a:rPr lang="de-DE" dirty="0" smtClean="0"/>
              <a:t> – 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lib</a:t>
            </a:r>
            <a:endParaRPr lang="de-DE" dirty="0" smtClean="0"/>
          </a:p>
          <a:p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„Mehr als Clean Code“ 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www.andreaslennartz.de</a:t>
            </a:r>
            <a:endParaRPr lang="de-DE" dirty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685800"/>
            <a:ext cx="2090576" cy="2090576"/>
          </a:xfrm>
          <a:prstGeom prst="rect">
            <a:avLst/>
          </a:prstGeom>
        </p:spPr>
      </p:pic>
      <p:sp>
        <p:nvSpPr>
          <p:cNvPr id="6" name="AutoShape 2" descr="https://images-na.ssl-images-amazon.com/images/I/31ta38b4CBL._SX311_BO1,204,203,200_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9389" y="3068960"/>
            <a:ext cx="1884437" cy="254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Such mich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400" dirty="0"/>
              <a:t>Such </a:t>
            </a:r>
            <a:r>
              <a:rPr lang="en-US" sz="1400" dirty="0" err="1"/>
              <a:t>Mich</a:t>
            </a:r>
            <a:r>
              <a:rPr lang="en-US" sz="1400" dirty="0"/>
              <a:t>! is a game based on the famous game "Memory" (aka "Find the pairs</a:t>
            </a:r>
            <a:r>
              <a:rPr lang="en-US" sz="1400" dirty="0" smtClean="0"/>
              <a:t>")</a:t>
            </a:r>
            <a:endParaRPr lang="de-DE" sz="1400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1400" b="1" dirty="0" smtClean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Live Demo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de-DE" dirty="0"/>
          </a:p>
        </p:txBody>
      </p:sp>
      <p:sp>
        <p:nvSpPr>
          <p:cNvPr id="4" name="AutoShape 2" descr="https://e53e00b2-a-d2de2d8a-s-sites.googlegroups.com/a/andreaslennartz.de/ale/dotnet/such-mich/SuchMichScreen1.PNG?attachauth=ANoY7cp8nhjTmaIq1XKCZ8xyicfR-t66IwFEhy-Rn6xtzRRdYzBh0Irc-LKQMTCZ5vSPYwODlZJP2s31CORi80JqpfneWRtVlqkrfhdj54oyVurCxK3ZDMYPiCw-Fp9o3zLJpflWXvDCy_4U9SM0sgUp-mcAaLbwwvjuaIpau2mW1gt6q8B_WqaSgFxTfujQZdQm4cHsSB8IH70HJloqMxG0HtGMlZCMyMY4yc_RsS2lA7OjCC9VPso%3D&amp;attredirects=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1052736"/>
            <a:ext cx="6067035" cy="47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4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WPF </a:t>
            </a:r>
            <a:r>
              <a:rPr lang="de-DE" sz="4000" dirty="0" err="1" smtClean="0"/>
              <a:t>Fundamentals</a:t>
            </a:r>
            <a:endParaRPr lang="de-DE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 dirty="0"/>
              <a:t>WPF Fundamentals is a toolset with basic classes to use in any common WPF project.</a:t>
            </a:r>
            <a:endParaRPr lang="en-US" sz="1400" dirty="0" smtClean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MVVM support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 err="1" smtClean="0"/>
              <a:t>DelegateCommand</a:t>
            </a:r>
            <a:r>
              <a:rPr lang="en-US" sz="1400" dirty="0" smtClean="0"/>
              <a:t> 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Common converter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…(other stuff)</a:t>
            </a:r>
            <a:endParaRPr lang="en-US" sz="1400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568" y="2204864"/>
            <a:ext cx="6289967" cy="275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background</a:t>
            </a:r>
            <a:r>
              <a:rPr lang="de-DE" dirty="0" smtClean="0"/>
              <a:t> 	(~15 min)</a:t>
            </a:r>
          </a:p>
          <a:p>
            <a:r>
              <a:rPr lang="de-DE" b="1" dirty="0" smtClean="0"/>
              <a:t>Definition </a:t>
            </a:r>
            <a:r>
              <a:rPr lang="de-DE" b="1" dirty="0" err="1" smtClean="0"/>
              <a:t>of</a:t>
            </a:r>
            <a:r>
              <a:rPr lang="de-DE" b="1" dirty="0" smtClean="0"/>
              <a:t> MVC &amp; MVVM </a:t>
            </a:r>
            <a:r>
              <a:rPr lang="de-DE" dirty="0" smtClean="0"/>
              <a:t>	(~20min)</a:t>
            </a:r>
          </a:p>
          <a:p>
            <a:r>
              <a:rPr lang="de-DE" dirty="0" smtClean="0"/>
              <a:t>WPF Live Demo 			(~2-4 </a:t>
            </a:r>
            <a:r>
              <a:rPr lang="de-DE" dirty="0" err="1" smtClean="0"/>
              <a:t>hours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895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MVC	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00" y="1333800"/>
            <a:ext cx="9601200" cy="1519136"/>
          </a:xfrm>
        </p:spPr>
        <p:txBody>
          <a:bodyPr>
            <a:normAutofit/>
          </a:bodyPr>
          <a:lstStyle/>
          <a:p>
            <a:r>
              <a:rPr lang="de-DE" dirty="0" smtClean="0"/>
              <a:t>Model, View, Controller</a:t>
            </a:r>
          </a:p>
          <a:p>
            <a:r>
              <a:rPr lang="de-DE" dirty="0" smtClean="0"/>
              <a:t>Controller &lt;-&gt;View </a:t>
            </a:r>
            <a:r>
              <a:rPr lang="de-DE" dirty="0" err="1" smtClean="0"/>
              <a:t>and</a:t>
            </a:r>
            <a:r>
              <a:rPr lang="de-DE" dirty="0" smtClean="0"/>
              <a:t> Model &lt;-&gt; Controller</a:t>
            </a:r>
          </a:p>
          <a:p>
            <a:r>
              <a:rPr lang="de-DE" dirty="0" smtClean="0"/>
              <a:t>Model </a:t>
            </a:r>
            <a:r>
              <a:rPr lang="de-DE" b="1" dirty="0" err="1" smtClean="0"/>
              <a:t>sometimes</a:t>
            </a:r>
            <a:r>
              <a:rPr lang="de-DE" b="1" dirty="0" smtClean="0"/>
              <a:t> </a:t>
            </a:r>
            <a:r>
              <a:rPr lang="de-DE" dirty="0" err="1" smtClean="0"/>
              <a:t>interacts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View </a:t>
            </a:r>
            <a:r>
              <a:rPr lang="de-DE" dirty="0" err="1" smtClean="0"/>
              <a:t>directly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</p:txBody>
      </p:sp>
      <p:pic>
        <p:nvPicPr>
          <p:cNvPr id="3074" name="Picture 2" descr="Bildergebnis für mv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400" y="2924944"/>
            <a:ext cx="45720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87488" y="5583722"/>
            <a:ext cx="9485312" cy="6535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loosely</a:t>
            </a:r>
            <a:r>
              <a:rPr lang="de-DE" dirty="0"/>
              <a:t> </a:t>
            </a:r>
            <a:r>
              <a:rPr lang="de-DE" dirty="0" err="1"/>
              <a:t>coupled</a:t>
            </a:r>
            <a:r>
              <a:rPr lang="de-DE" dirty="0"/>
              <a:t>, but in </a:t>
            </a:r>
            <a:r>
              <a:rPr lang="de-DE" dirty="0" err="1"/>
              <a:t>reality</a:t>
            </a:r>
            <a:r>
              <a:rPr lang="de-DE" dirty="0"/>
              <a:t> </a:t>
            </a:r>
            <a:r>
              <a:rPr lang="de-DE" dirty="0" smtClean="0"/>
              <a:t>not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846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MVVM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12776"/>
            <a:ext cx="9601200" cy="2160240"/>
          </a:xfrm>
        </p:spPr>
        <p:txBody>
          <a:bodyPr>
            <a:normAutofit/>
          </a:bodyPr>
          <a:lstStyle/>
          <a:p>
            <a:r>
              <a:rPr lang="de-DE" dirty="0" smtClean="0"/>
              <a:t>Model, View, </a:t>
            </a:r>
            <a:r>
              <a:rPr lang="de-DE" dirty="0" err="1" smtClean="0"/>
              <a:t>ViewModel</a:t>
            </a:r>
            <a:endParaRPr lang="de-DE" dirty="0" smtClean="0"/>
          </a:p>
          <a:p>
            <a:r>
              <a:rPr lang="de-DE" dirty="0" smtClean="0"/>
              <a:t>View „</a:t>
            </a:r>
            <a:r>
              <a:rPr lang="de-DE" dirty="0" err="1" smtClean="0"/>
              <a:t>binds</a:t>
            </a:r>
            <a:r>
              <a:rPr lang="de-DE" dirty="0" smtClean="0"/>
              <a:t>“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ViewModel</a:t>
            </a:r>
            <a:endParaRPr lang="de-DE" dirty="0" smtClean="0"/>
          </a:p>
          <a:p>
            <a:r>
              <a:rPr lang="de-DE" dirty="0" err="1" smtClean="0"/>
              <a:t>ViewModel</a:t>
            </a:r>
            <a:r>
              <a:rPr lang="de-DE" dirty="0" smtClean="0"/>
              <a:t> </a:t>
            </a:r>
            <a:r>
              <a:rPr lang="de-DE" dirty="0" err="1" smtClean="0"/>
              <a:t>capsuslates</a:t>
            </a:r>
            <a:r>
              <a:rPr lang="de-DE" dirty="0" smtClean="0"/>
              <a:t> Model</a:t>
            </a:r>
          </a:p>
          <a:p>
            <a:r>
              <a:rPr lang="de-DE" dirty="0" smtClean="0"/>
              <a:t>Data-</a:t>
            </a:r>
            <a:r>
              <a:rPr lang="de-DE" dirty="0" err="1" smtClean="0"/>
              <a:t>Driven</a:t>
            </a:r>
            <a:r>
              <a:rPr lang="de-DE" dirty="0" smtClean="0"/>
              <a:t> Development – Model &amp; </a:t>
            </a:r>
            <a:r>
              <a:rPr lang="de-DE" dirty="0" err="1" smtClean="0"/>
              <a:t>Logic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equal</a:t>
            </a:r>
            <a:endParaRPr lang="de-DE" dirty="0"/>
          </a:p>
        </p:txBody>
      </p:sp>
      <p:pic>
        <p:nvPicPr>
          <p:cNvPr id="4098" name="Picture 2" descr="Ff798384.19193d97-0786-474b-a47e-c91745977877(en-us,PandP.1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208" y="3284984"/>
            <a:ext cx="577215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87488" y="5583722"/>
            <a:ext cx="9485312" cy="6535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/>
              <a:t>Bindings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View </a:t>
            </a:r>
            <a:r>
              <a:rPr lang="de-DE" dirty="0" err="1" smtClean="0"/>
              <a:t>fully</a:t>
            </a:r>
            <a:r>
              <a:rPr lang="de-DE" dirty="0" smtClean="0"/>
              <a:t> </a:t>
            </a:r>
            <a:r>
              <a:rPr lang="de-DE" dirty="0" err="1" smtClean="0"/>
              <a:t>replacable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ViewModel</a:t>
            </a:r>
            <a:r>
              <a:rPr lang="de-DE" dirty="0" smtClean="0"/>
              <a:t> </a:t>
            </a:r>
            <a:r>
              <a:rPr lang="de-DE" dirty="0" err="1" smtClean="0"/>
              <a:t>testable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999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background</a:t>
            </a:r>
            <a:r>
              <a:rPr lang="de-DE" dirty="0" smtClean="0"/>
              <a:t> 	(~15 min)</a:t>
            </a:r>
          </a:p>
          <a:p>
            <a:r>
              <a:rPr lang="de-DE" dirty="0" smtClean="0"/>
              <a:t>Definition </a:t>
            </a:r>
            <a:r>
              <a:rPr lang="de-DE" dirty="0" err="1" smtClean="0"/>
              <a:t>of</a:t>
            </a:r>
            <a:r>
              <a:rPr lang="de-DE" dirty="0" smtClean="0"/>
              <a:t> MVC &amp; MVVM 	(~20min)</a:t>
            </a:r>
          </a:p>
          <a:p>
            <a:r>
              <a:rPr lang="de-DE" b="1" dirty="0" smtClean="0"/>
              <a:t>WPF Live Demo </a:t>
            </a:r>
            <a:r>
              <a:rPr lang="de-DE" dirty="0" smtClean="0"/>
              <a:t>			(~2-4 </a:t>
            </a:r>
            <a:r>
              <a:rPr lang="de-DE" dirty="0" err="1" smtClean="0"/>
              <a:t>hours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339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270</Words>
  <Application>Microsoft Office PowerPoint</Application>
  <PresentationFormat>Widescreen</PresentationFormat>
  <Paragraphs>83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Franklin Gothic Book</vt:lpstr>
      <vt:lpstr>Wingdings</vt:lpstr>
      <vt:lpstr>Crop</vt:lpstr>
      <vt:lpstr>WPF Tutorial</vt:lpstr>
      <vt:lpstr>Agenda</vt:lpstr>
      <vt:lpstr>Andreas Lennartz</vt:lpstr>
      <vt:lpstr>Such mich</vt:lpstr>
      <vt:lpstr>WPF Fundamentals</vt:lpstr>
      <vt:lpstr>Agenda</vt:lpstr>
      <vt:lpstr>MVC </vt:lpstr>
      <vt:lpstr>MVVM</vt:lpstr>
      <vt:lpstr>Agenda</vt:lpstr>
      <vt:lpstr>Creating demo application</vt:lpstr>
    </vt:vector>
  </TitlesOfParts>
  <Company>Beta Systems Software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tutorial</dc:title>
  <dc:creator>Andreas Lennartz</dc:creator>
  <cp:lastModifiedBy>Andreas Lennartz</cp:lastModifiedBy>
  <cp:revision>19</cp:revision>
  <dcterms:created xsi:type="dcterms:W3CDTF">2017-10-04T09:48:07Z</dcterms:created>
  <dcterms:modified xsi:type="dcterms:W3CDTF">2017-10-05T11:15:57Z</dcterms:modified>
</cp:coreProperties>
</file>