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85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23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9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63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3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6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1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34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6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35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3257-AB65-A24D-96BE-454D0CDF2CD1}" type="datetimeFigureOut">
              <a:rPr kumimoji="1" lang="zh-CN" altLang="en-US" smtClean="0"/>
              <a:t>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87BF-4751-E143-9591-EBBFF8625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79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6025" y="722585"/>
            <a:ext cx="136035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董事会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42146" y="1791245"/>
            <a:ext cx="136035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投融资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19750" y="1791245"/>
            <a:ext cx="136035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采购部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49275" y="1792560"/>
            <a:ext cx="136035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研发部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08425" y="1792560"/>
            <a:ext cx="136035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市场部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4700" y="1792560"/>
            <a:ext cx="136035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职能部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6964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东北片区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61254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华北片区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88917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西北片区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460054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华南片区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06364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东南片区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11871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西南片区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434181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华中片区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42146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高速油站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164535" y="3264466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移动油站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848221" y="5483789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地市销售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09886" y="5483789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供油管理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188202" y="5483789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地市销售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649867" y="5483789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供油管理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614849" y="5483789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地市销售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076514" y="5483789"/>
            <a:ext cx="461665" cy="1222375"/>
          </a:xfrm>
          <a:prstGeom prst="rect">
            <a:avLst/>
          </a:prstGeom>
          <a:solidFill>
            <a:srgbClr val="558ED5"/>
          </a:solidFill>
          <a:ln>
            <a:solidFill>
              <a:srgbClr val="0D0D0D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 smtClean="0"/>
              <a:t>供油管理</a:t>
            </a:r>
          </a:p>
        </p:txBody>
      </p:sp>
      <p:cxnSp>
        <p:nvCxnSpPr>
          <p:cNvPr id="39" name="直线连接符 38"/>
          <p:cNvCxnSpPr>
            <a:stCxn id="5" idx="2"/>
          </p:cNvCxnSpPr>
          <p:nvPr/>
        </p:nvCxnSpPr>
        <p:spPr>
          <a:xfrm>
            <a:off x="4606200" y="1091917"/>
            <a:ext cx="0" cy="304800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2907821" y="1396717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4606200" y="1396717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6342896" y="1422662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1707425" y="2895883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4606200" y="2895883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4606200" y="2152082"/>
            <a:ext cx="0" cy="743801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57375" y="2895883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7968525" y="1396717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1199425" y="1396717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1199425" y="1396717"/>
            <a:ext cx="6769100" cy="0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6076514" y="5152449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4642226" y="5114634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3309886" y="5152450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26" idx="2"/>
          </p:cNvCxnSpPr>
          <p:nvPr/>
        </p:nvCxnSpPr>
        <p:spPr>
          <a:xfrm>
            <a:off x="4637197" y="4486841"/>
            <a:ext cx="5029" cy="665608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8384450" y="2889248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7457350" y="2889248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6546125" y="2895883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5619749" y="2895883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3700499" y="2895883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2640150" y="2895883"/>
            <a:ext cx="0" cy="36858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V="1">
            <a:off x="757375" y="2889248"/>
            <a:ext cx="7627075" cy="6635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3309886" y="5152449"/>
            <a:ext cx="2766628" cy="1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550027" y="4562749"/>
            <a:ext cx="972927" cy="369332"/>
          </a:xfrm>
          <a:prstGeom prst="rect">
            <a:avLst/>
          </a:prstGeom>
          <a:solidFill>
            <a:srgbClr val="9BBB59"/>
          </a:solidFill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L1/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3550027" y="2302149"/>
            <a:ext cx="972927" cy="369332"/>
          </a:xfrm>
          <a:prstGeom prst="rect">
            <a:avLst/>
          </a:prstGeom>
          <a:solidFill>
            <a:srgbClr val="9BBB59"/>
          </a:solidFill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L2/</a:t>
            </a:r>
            <a:r>
              <a:rPr kumimoji="1" lang="en-US" altLang="zh-CN" dirty="0" smtClean="0"/>
              <a:t>L</a:t>
            </a:r>
            <a:r>
              <a:rPr kumimoji="1" lang="en-US" altLang="zh-CN" dirty="0" smtClean="0"/>
              <a:t>3</a:t>
            </a:r>
            <a:endParaRPr kumimoji="1" lang="zh-CN" altLang="en-US" dirty="0" smtClean="0"/>
          </a:p>
        </p:txBody>
      </p:sp>
      <p:sp>
        <p:nvSpPr>
          <p:cNvPr id="83" name="矩形 82"/>
          <p:cNvSpPr/>
          <p:nvPr/>
        </p:nvSpPr>
        <p:spPr>
          <a:xfrm>
            <a:off x="7086716" y="5821750"/>
            <a:ext cx="814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latin typeface="Wingdings"/>
                <a:ea typeface="Wingdings"/>
                <a:cs typeface="Wingdings"/>
              </a:rPr>
              <a:t></a:t>
            </a:r>
            <a:endParaRPr lang="zh-CN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1707425" y="5821582"/>
            <a:ext cx="814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latin typeface="Wingdings"/>
                <a:ea typeface="Wingdings"/>
                <a:cs typeface="Wingdings"/>
              </a:rPr>
              <a:t>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354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</Words>
  <Application>Microsoft Macintosh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 kenny</dc:creator>
  <cp:lastModifiedBy>xu  kenny</cp:lastModifiedBy>
  <cp:revision>9</cp:revision>
  <dcterms:created xsi:type="dcterms:W3CDTF">2017-05-12T04:01:48Z</dcterms:created>
  <dcterms:modified xsi:type="dcterms:W3CDTF">2017-05-12T07:33:27Z</dcterms:modified>
</cp:coreProperties>
</file>