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4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63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29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11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0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8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4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2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37FB-B088-8549-8784-F1362F9E2C1F}" type="datetimeFigureOut">
              <a:rPr kumimoji="1" lang="zh-CN" altLang="en-US" smtClean="0"/>
              <a:t>17/7/4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7E204-6238-954A-8934-56CB29B4C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4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050" y="434977"/>
            <a:ext cx="6267450" cy="393700"/>
          </a:xfrm>
        </p:spPr>
        <p:txBody>
          <a:bodyPr>
            <a:noAutofit/>
          </a:bodyPr>
          <a:lstStyle/>
          <a:p>
            <a:r>
              <a:rPr kumimoji="1" lang="zh-CN" altLang="en-US" sz="2000" b="1" dirty="0" smtClean="0">
                <a:latin typeface="微软雅黑"/>
                <a:ea typeface="微软雅黑"/>
                <a:cs typeface="微软雅黑"/>
              </a:rPr>
              <a:t>西航石化代理操作流程</a:t>
            </a:r>
            <a:endParaRPr kumimoji="1" lang="zh-CN" altLang="en-US" sz="2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1238" y="2052136"/>
            <a:ext cx="12985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企业用油管理系统开户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1238" y="2905780"/>
            <a:ext cx="1298574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购买油罐车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办手续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1238" y="3697287"/>
            <a:ext cx="1298574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团队入驻城市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1238" y="4869160"/>
            <a:ext cx="1298574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客户打款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51238" y="5445224"/>
            <a:ext cx="1298574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开始加油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51238" y="6021288"/>
            <a:ext cx="1298574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次月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日返点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2200" y="2052136"/>
            <a:ext cx="12985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注册登记加盟商信息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2200" y="2905780"/>
            <a:ext cx="1298574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派发公司资质及相关资料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4188" y="3697287"/>
            <a:ext cx="1512168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企业用油管理系统培训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可选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2200" y="4489375"/>
            <a:ext cx="1298574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打款购油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8184" y="5085184"/>
            <a:ext cx="1584176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按需实开发票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(7.5%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税点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3542" y="5445224"/>
            <a:ext cx="1298574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按需实开发票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8108" y="4293096"/>
            <a:ext cx="1298574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技术培训支持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162425" y="5744183"/>
            <a:ext cx="0" cy="320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4171950" y="2636912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7020272" y="2654878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4162425" y="5176937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4162425" y="4600873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162425" y="4024228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4162425" y="3429000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7020272" y="3428419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7020272" y="4220507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7020272" y="4816316"/>
            <a:ext cx="0" cy="2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1"/>
            <a:endCxn id="20" idx="0"/>
          </p:cNvCxnSpPr>
          <p:nvPr/>
        </p:nvCxnSpPr>
        <p:spPr>
          <a:xfrm rot="10800000" flipV="1">
            <a:off x="2672830" y="5023048"/>
            <a:ext cx="878409" cy="4221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40000"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5536" y="1393031"/>
            <a:ext cx="129358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1400" dirty="0"/>
              <a:t>    开发客户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841724" y="1393031"/>
            <a:ext cx="2720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1400" dirty="0" smtClean="0"/>
              <a:t>与西航石化签协议并预估用油量</a:t>
            </a:r>
            <a:endParaRPr lang="zh-CN" altLang="en-US" sz="1400" dirty="0"/>
          </a:p>
        </p:txBody>
      </p:sp>
      <p:cxnSp>
        <p:nvCxnSpPr>
          <p:cNvPr id="52" name="直线箭头连接符 51"/>
          <p:cNvCxnSpPr>
            <a:stCxn id="48" idx="3"/>
            <a:endCxn id="49" idx="1"/>
          </p:cNvCxnSpPr>
          <p:nvPr/>
        </p:nvCxnSpPr>
        <p:spPr>
          <a:xfrm>
            <a:off x="1689125" y="1546920"/>
            <a:ext cx="11525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40000"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9" idx="3"/>
            <a:endCxn id="14" idx="0"/>
          </p:cNvCxnSpPr>
          <p:nvPr/>
        </p:nvCxnSpPr>
        <p:spPr>
          <a:xfrm>
            <a:off x="5562499" y="1546920"/>
            <a:ext cx="1458988" cy="50521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40000"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9" idx="2"/>
            <a:endCxn id="7" idx="1"/>
          </p:cNvCxnSpPr>
          <p:nvPr/>
        </p:nvCxnSpPr>
        <p:spPr>
          <a:xfrm rot="5400000">
            <a:off x="3554817" y="1697229"/>
            <a:ext cx="643716" cy="650874"/>
          </a:xfrm>
          <a:prstGeom prst="bentConnector4">
            <a:avLst>
              <a:gd name="adj1" fmla="val 27289"/>
              <a:gd name="adj2" fmla="val 364391"/>
            </a:avLst>
          </a:prstGeom>
          <a:ln w="19050">
            <a:solidFill>
              <a:schemeClr val="tx1"/>
            </a:solidFill>
            <a:tailEnd type="arrow"/>
          </a:ln>
          <a:effectLst>
            <a:outerShdw blurRad="40000" dist="20000" dir="5400000" sx="0" sy="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264188" y="126222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latin typeface="微软雅黑"/>
                <a:ea typeface="微软雅黑"/>
                <a:cs typeface="微软雅黑"/>
              </a:rPr>
              <a:t>加盟</a:t>
            </a:r>
            <a:r>
              <a:rPr kumimoji="1" lang="en-US" altLang="zh-CN" sz="11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100" dirty="0" smtClean="0">
                <a:latin typeface="微软雅黑"/>
                <a:ea typeface="微软雅黑"/>
                <a:cs typeface="微软雅黑"/>
              </a:rPr>
              <a:t>自带油罐车</a:t>
            </a:r>
            <a:r>
              <a:rPr kumimoji="1" lang="en-US" altLang="zh-CN" sz="1100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856333" y="2052136"/>
            <a:ext cx="163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西航石化派送油罐车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26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57</Words>
  <Application>Microsoft Macintosh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西航石化代理操作流程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西航石化代理操作流程</dc:title>
  <dc:creator>xu  kenny</dc:creator>
  <cp:lastModifiedBy>xu  kenny</cp:lastModifiedBy>
  <cp:revision>24</cp:revision>
  <dcterms:created xsi:type="dcterms:W3CDTF">2017-07-04T02:57:18Z</dcterms:created>
  <dcterms:modified xsi:type="dcterms:W3CDTF">2017-07-04T04:54:31Z</dcterms:modified>
</cp:coreProperties>
</file>