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300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5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3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7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6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35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2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5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41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8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8B7B-F4C4-1C4E-BCFE-A169A5793EEB}" type="datetimeFigureOut">
              <a:rPr kumimoji="1" lang="zh-CN" altLang="en-US" smtClean="0"/>
              <a:t>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D36B-DBA8-4041-ACF1-8D22101F4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emf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41000" contrast="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k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92" y="0"/>
            <a:ext cx="2858008" cy="2023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9541" y="2707786"/>
            <a:ext cx="405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58775" y="2472919"/>
            <a:ext cx="334045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Wingdings"/>
              </a:rPr>
              <a:t>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手机预约，方便快捷</a:t>
            </a:r>
            <a:endParaRPr kumimoji="1"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Wingdings"/>
              </a:rPr>
              <a:t>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送货上门，节省时间</a:t>
            </a:r>
            <a:endParaRPr kumimoji="1"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Wingdings"/>
              </a:rPr>
              <a:t>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全国服务，异地结算</a:t>
            </a:r>
            <a:endParaRPr kumimoji="1"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Wingdings"/>
              </a:rPr>
              <a:t>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品质保证，价格低廉</a:t>
            </a:r>
            <a:endParaRPr kumimoji="1"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 descr="gh_5e87de149ca6_258 (2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48" y="6163233"/>
            <a:ext cx="1677995" cy="1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A4 纸张(210x297 毫米)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 kenny</dc:creator>
  <cp:lastModifiedBy>xu  kenny</cp:lastModifiedBy>
  <cp:revision>2</cp:revision>
  <dcterms:created xsi:type="dcterms:W3CDTF">2018-03-20T10:12:20Z</dcterms:created>
  <dcterms:modified xsi:type="dcterms:W3CDTF">2018-03-20T10:28:17Z</dcterms:modified>
</cp:coreProperties>
</file>