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8" r:id="rId5"/>
    <p:sldId id="262" r:id="rId6"/>
    <p:sldId id="259" r:id="rId7"/>
    <p:sldId id="274" r:id="rId8"/>
    <p:sldId id="275" r:id="rId9"/>
    <p:sldId id="272" r:id="rId10"/>
    <p:sldId id="273" r:id="rId11"/>
    <p:sldId id="260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94759"/>
  </p:normalViewPr>
  <p:slideViewPr>
    <p:cSldViewPr>
      <p:cViewPr varScale="1">
        <p:scale>
          <a:sx n="109" d="100"/>
          <a:sy n="109" d="100"/>
        </p:scale>
        <p:origin x="804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게임프로그래밍 개발자 양성 과정</a:t>
            </a:r>
            <a:endParaRPr lang="en-US" altLang="ko-KR" dirty="0"/>
          </a:p>
          <a:p>
            <a:pPr lvl="0">
              <a:spcBef>
                <a:spcPct val="10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10000"/>
              </a:spcBef>
              <a:defRPr lang="ko-KR" altLang="en-US"/>
            </a:pPr>
            <a:r>
              <a:rPr lang="ko-KR" altLang="en-US" dirty="0" err="1" smtClean="0"/>
              <a:t>최산결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최경빈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박민재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유용한 기능 활용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7" y="3402651"/>
            <a:ext cx="3439005" cy="2219635"/>
          </a:xfr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2400" b="1" dirty="0" smtClean="0">
                <a:latin typeface="+mn-ea"/>
              </a:rPr>
              <a:t>Sprite Atlas</a:t>
            </a:r>
          </a:p>
          <a:p>
            <a:pPr marL="109728" indent="0">
              <a:buNone/>
            </a:pPr>
            <a:endParaRPr lang="en-US" altLang="ko-KR" b="1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Sprite Atlas</a:t>
            </a:r>
            <a:r>
              <a:rPr lang="ko-KR" altLang="en-US" dirty="0" smtClean="0">
                <a:latin typeface="+mn-ea"/>
              </a:rPr>
              <a:t>를 이용해 스프라이트를 하나의 이미지로 압축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메모리를 많이 사용하는 대신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처리 속도가 더 빠름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772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4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7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2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주제 </a:t>
            </a:r>
            <a:r>
              <a:rPr lang="ko-KR" altLang="en-US" dirty="0" smtClean="0"/>
              <a:t>및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식물 키우기를 주제로 한 시뮬레이션 게임 구현</a:t>
            </a:r>
            <a:endParaRPr lang="en-US" altLang="ko-KR" dirty="0" smtClean="0"/>
          </a:p>
          <a:p>
            <a:r>
              <a:rPr lang="ko-KR" altLang="en-US" dirty="0" smtClean="0"/>
              <a:t>설명</a:t>
            </a:r>
          </a:p>
          <a:p>
            <a:pPr lvl="1"/>
            <a:r>
              <a:rPr lang="ko-KR" altLang="en-US" dirty="0" smtClean="0"/>
              <a:t>시간이 지남에 따라 식물이 성장하고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식물이 성장하는 동안 다양한 이벤트가 발생하는 것을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성장시킨 식물과 발생한 이벤트를 도감에 기록하는 것을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설정 및 자동 기록 등 부수적인 요소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232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시스템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화분에 씨앗을 심으면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현실 시간이 지남에 따라 무작위 식물 중 하나로 성장합니다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식물에게는 주기적으로 물을 주는 등의 관리가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긴 시간 물을 주지 않거나 너무 물을 많이 줄 경우 식물이 질병 상태에 걸립니다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질병 상태를 너무 오래 방치하면 식물이 죽을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20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식물이 완전히 성장한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식물이 도감에 기록됩니다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이벤트가 발생한 경우에도 이벤트 도감에 해당 이벤트가 기록됩니다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식물들을 관리하면서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식물도감 및 이벤트 도감을 채워나가는 것은 게임의 주요 목표 중 하나입니다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6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매일 게임에 접속할 때 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게임의 진행 상황이 스크린샷으로 자동 기록됩니다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스크린샷은</a:t>
            </a:r>
            <a:r>
              <a:rPr lang="ko-KR" altLang="en-US" dirty="0" smtClean="0"/>
              <a:t> 파일로서 저장되며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내에서 모아 볼 수도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구현사항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버튼을 클릭할 때와 그 외 클릭을 할 때의 사운드를 다르게 출력하도록 구현함</a:t>
            </a:r>
            <a:endParaRPr lang="en-US" altLang="ko-KR" dirty="0" smtClean="0"/>
          </a:p>
          <a:p>
            <a:r>
              <a:rPr lang="ko-KR" altLang="en-US" dirty="0" smtClean="0"/>
              <a:t>백그라운드에서 </a:t>
            </a:r>
            <a:r>
              <a:rPr lang="ko-KR" altLang="en-US" dirty="0" err="1" smtClean="0"/>
              <a:t>음소거</a:t>
            </a:r>
            <a:r>
              <a:rPr lang="ko-KR" altLang="en-US" dirty="0" smtClean="0"/>
              <a:t> 기능을 추가하여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설정이 켜져 있을 때에는 게임이 백그라운드에서 실행되는 동안 소리가 나지 않게끔 구현함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3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소스코드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816497"/>
            <a:ext cx="4038600" cy="1391944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altLang="ko-KR" dirty="0" err="1" smtClean="0">
                <a:latin typeface="+mn-ea"/>
              </a:rPr>
              <a:t>TimeManager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dirty="0" err="1" smtClean="0">
                <a:latin typeface="+mn-ea"/>
              </a:rPr>
              <a:t>TimeSpan</a:t>
            </a:r>
            <a:r>
              <a:rPr lang="ko-KR" altLang="en-US" dirty="0" smtClean="0">
                <a:latin typeface="+mn-ea"/>
              </a:rPr>
              <a:t>을 이용해 리얼타임 시스템을 구현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시간이 지남에 따라 식물이 성장하거나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랜덤한</a:t>
            </a:r>
            <a:r>
              <a:rPr lang="ko-KR" altLang="en-US" dirty="0" smtClean="0">
                <a:latin typeface="+mn-ea"/>
              </a:rPr>
              <a:t> 이벤트가 발생하는 것이 핵심 시스템으로 구현되어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54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소스코드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449560"/>
            <a:ext cx="4038600" cy="2125817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altLang="ko-KR" dirty="0" smtClean="0">
                <a:latin typeface="+mn-ea"/>
              </a:rPr>
              <a:t>Texture 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dirty="0" smtClean="0">
                <a:latin typeface="+mn-ea"/>
              </a:rPr>
              <a:t>byte</a:t>
            </a:r>
            <a:r>
              <a:rPr lang="ko-KR" altLang="en-US" dirty="0" smtClean="0">
                <a:latin typeface="+mn-ea"/>
              </a:rPr>
              <a:t>를 이용하여 </a:t>
            </a:r>
            <a:r>
              <a:rPr lang="ko-KR" altLang="en-US" dirty="0" err="1" smtClean="0">
                <a:latin typeface="+mn-ea"/>
              </a:rPr>
              <a:t>스크린샷을</a:t>
            </a:r>
            <a:r>
              <a:rPr lang="ko-KR" altLang="en-US" dirty="0" smtClean="0">
                <a:latin typeface="+mn-ea"/>
              </a:rPr>
              <a:t> 찍는 코드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스크린샷은</a:t>
            </a:r>
            <a:r>
              <a:rPr lang="ko-KR" altLang="en-US" dirty="0" smtClean="0">
                <a:latin typeface="+mn-ea"/>
              </a:rPr>
              <a:t> 별도의 폴더에 저장되어 파일로 보는 것이 가능함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58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유용한 기능 활용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7" y="2807256"/>
            <a:ext cx="3439005" cy="3410426"/>
          </a:xfr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2400" b="1" dirty="0" smtClean="0">
                <a:latin typeface="+mn-ea"/>
              </a:rPr>
              <a:t>Scriptable Object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다양한 데이터를 한번에 담을 수 있는 기능을 제공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게임 기능과 도감 기능을 구현하는데 있어 핵심적이었던 기능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904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298</Words>
  <Application>Microsoft Office PowerPoint</Application>
  <PresentationFormat>화면 슬라이드 쇼(4:3)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Georgia</vt:lpstr>
      <vt:lpstr>Trebuchet MS</vt:lpstr>
      <vt:lpstr>Wingdings 2</vt:lpstr>
      <vt:lpstr>도시</vt:lpstr>
      <vt:lpstr> 포트폴리오</vt:lpstr>
      <vt:lpstr>주제 및 설명</vt:lpstr>
      <vt:lpstr>핵심 시스템</vt:lpstr>
      <vt:lpstr>핵심 시스템</vt:lpstr>
      <vt:lpstr>핵심 시스템</vt:lpstr>
      <vt:lpstr>기타 구현사항</vt:lpstr>
      <vt:lpstr>주요 소스코드 설명</vt:lpstr>
      <vt:lpstr>주요 소스코드 설명</vt:lpstr>
      <vt:lpstr>유용한 기능 활용</vt:lpstr>
      <vt:lpstr>유용한 기능 활용</vt:lpstr>
      <vt:lpstr>유니티 클라이언트 소스코드</vt:lpstr>
      <vt:lpstr>유니티 클라이언트 소스코드</vt:lpstr>
      <vt:lpstr>유니티 클라이언트 소스코드</vt:lpstr>
      <vt:lpstr>유니티 클라이언트 소스코드</vt:lpstr>
      <vt:lpstr>유니티 클라이언트 소스코드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그래픽 프로그래밍 포트폴리오</dc:title>
  <dc:creator>PC58</dc:creator>
  <cp:lastModifiedBy>YONSAI</cp:lastModifiedBy>
  <cp:revision>154</cp:revision>
  <dcterms:created xsi:type="dcterms:W3CDTF">2018-09-19T06:56:27Z</dcterms:created>
  <dcterms:modified xsi:type="dcterms:W3CDTF">2024-07-23T04:56:10Z</dcterms:modified>
</cp:coreProperties>
</file>