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15" r:id="rId4"/>
    <p:sldId id="316" r:id="rId5"/>
    <p:sldId id="319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1.1 </a:t>
            </a:r>
            <a:r>
              <a:rPr lang="zh-CN" altLang="en-US" smtClean="0">
                <a:latin typeface="宋体" panose="02010600030101010101" pitchFamily="2" charset="-122"/>
              </a:rPr>
              <a:t>关于</a:t>
            </a:r>
            <a:r>
              <a:rPr lang="zh-CN" altLang="en-US">
                <a:latin typeface="宋体" panose="02010600030101010101" pitchFamily="2" charset="-122"/>
              </a:rPr>
              <a:t>本篇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关于</a:t>
            </a:r>
            <a:r>
              <a:rPr lang="en-US" altLang="zh-CN" smtClean="0">
                <a:solidFill>
                  <a:srgbClr val="002060"/>
                </a:solidFill>
              </a:rPr>
              <a:t>C#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应用场景：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桌面应用程序开发 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- </a:t>
            </a:r>
            <a:r>
              <a:rPr lang="zh-CN" altLang="en-US" sz="2600" smtClean="0"/>
              <a:t>基于</a:t>
            </a:r>
            <a:r>
              <a:rPr lang="en-US" altLang="zh-CN" sz="2600" smtClean="0">
                <a:solidFill>
                  <a:srgbClr val="0070C0"/>
                </a:solidFill>
              </a:rPr>
              <a:t>WinForms</a:t>
            </a:r>
            <a:r>
              <a:rPr lang="en-US" altLang="zh-CN" sz="2600" smtClean="0"/>
              <a:t> API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- </a:t>
            </a:r>
            <a:r>
              <a:rPr lang="zh-CN" altLang="en-US" sz="2600" smtClean="0"/>
              <a:t>基于</a:t>
            </a:r>
            <a:r>
              <a:rPr lang="en-US" altLang="zh-CN" sz="2600" smtClean="0">
                <a:solidFill>
                  <a:srgbClr val="0070C0"/>
                </a:solidFill>
              </a:rPr>
              <a:t>WPF</a:t>
            </a:r>
            <a:r>
              <a:rPr lang="en-US" altLang="zh-CN" sz="2600" smtClean="0"/>
              <a:t> API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 smtClean="0"/>
              <a:t>Unity3D </a:t>
            </a:r>
            <a:r>
              <a:rPr lang="zh-CN" altLang="en-US" sz="2600" smtClean="0"/>
              <a:t>游戏开发</a:t>
            </a:r>
            <a:endParaRPr lang="en-US" altLang="zh-CN" sz="260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 smtClean="0"/>
              <a:t>Asp.net </a:t>
            </a:r>
            <a:r>
              <a:rPr lang="zh-CN" altLang="en-US" sz="2600" smtClean="0"/>
              <a:t>网站开发 </a:t>
            </a:r>
            <a:r>
              <a:rPr lang="en-US" altLang="zh-CN" sz="2600" smtClean="0"/>
              <a:t>(</a:t>
            </a:r>
            <a:r>
              <a:rPr lang="zh-CN" altLang="en-US" sz="2600" smtClean="0"/>
              <a:t>优先使用</a:t>
            </a:r>
            <a:r>
              <a:rPr lang="en-US" altLang="zh-CN" sz="2600" smtClean="0"/>
              <a:t>Java</a:t>
            </a:r>
            <a:r>
              <a:rPr lang="zh-CN" altLang="en-US" sz="2600" smtClean="0"/>
              <a:t>技术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关于</a:t>
            </a:r>
            <a:r>
              <a:rPr lang="en-US" altLang="zh-CN" smtClean="0">
                <a:solidFill>
                  <a:srgbClr val="002060"/>
                </a:solidFill>
              </a:rPr>
              <a:t>WinForms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WinForms </a:t>
            </a:r>
            <a:r>
              <a:rPr lang="en-US" altLang="zh-CN" sz="2600" smtClean="0"/>
              <a:t>: </a:t>
            </a:r>
            <a:r>
              <a:rPr lang="zh-CN" altLang="en-US" sz="2600" smtClean="0"/>
              <a:t>基于</a:t>
            </a:r>
            <a:r>
              <a:rPr lang="en-US" altLang="zh-CN" sz="2600" smtClean="0"/>
              <a:t>Win32</a:t>
            </a:r>
            <a:r>
              <a:rPr lang="zh-CN" altLang="en-US" sz="2600"/>
              <a:t> </a:t>
            </a:r>
            <a:r>
              <a:rPr lang="en-US" altLang="zh-CN" sz="2600" smtClean="0"/>
              <a:t>API</a:t>
            </a:r>
            <a:r>
              <a:rPr lang="zh-CN" altLang="en-US" sz="2600" smtClean="0"/>
              <a:t>的</a:t>
            </a:r>
            <a:r>
              <a:rPr lang="en-US" altLang="zh-CN" sz="2600" smtClean="0"/>
              <a:t>C#</a:t>
            </a:r>
            <a:r>
              <a:rPr lang="zh-CN" altLang="en-US" sz="2600" smtClean="0"/>
              <a:t>封装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上手简单，控件丰富，可视化设计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在很短时间内掌握</a:t>
            </a:r>
            <a:r>
              <a:rPr lang="en-US" altLang="zh-CN" sz="2600" smtClean="0"/>
              <a:t>Windows</a:t>
            </a:r>
            <a:r>
              <a:rPr lang="zh-CN" altLang="en-US" sz="2600" smtClean="0"/>
              <a:t>桌面应用程序的开发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852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前置教程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前置教程：</a:t>
            </a:r>
            <a:r>
              <a:rPr lang="en-US" altLang="zh-CN" sz="2600" smtClean="0">
                <a:solidFill>
                  <a:srgbClr val="0070C0"/>
                </a:solidFill>
              </a:rPr>
              <a:t>《C#</a:t>
            </a:r>
            <a:r>
              <a:rPr lang="zh-CN" altLang="en-US" sz="2600" smtClean="0">
                <a:solidFill>
                  <a:srgbClr val="0070C0"/>
                </a:solidFill>
              </a:rPr>
              <a:t>基础篇</a:t>
            </a:r>
            <a:r>
              <a:rPr lang="en-US" altLang="zh-CN" sz="2600" smtClean="0">
                <a:solidFill>
                  <a:srgbClr val="0070C0"/>
                </a:solidFill>
              </a:rPr>
              <a:t>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需要先对</a:t>
            </a:r>
            <a:r>
              <a:rPr lang="en-US" altLang="zh-CN" sz="2600" smtClean="0"/>
              <a:t>C#</a:t>
            </a:r>
            <a:r>
              <a:rPr lang="zh-CN" altLang="en-US" sz="2600" smtClean="0"/>
              <a:t>的基本语法和</a:t>
            </a:r>
            <a:r>
              <a:rPr lang="en-US" altLang="zh-CN" sz="2600" smtClean="0"/>
              <a:t>API</a:t>
            </a:r>
            <a:r>
              <a:rPr lang="zh-CN" altLang="en-US" sz="2600" smtClean="0"/>
              <a:t>有所了解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演示平台  </a:t>
            </a:r>
            <a:r>
              <a:rPr lang="en-US" altLang="zh-CN" sz="2600" smtClean="0">
                <a:solidFill>
                  <a:srgbClr val="0070C0"/>
                </a:solidFill>
              </a:rPr>
              <a:t>Visual Studio 2019  </a:t>
            </a:r>
            <a:r>
              <a:rPr lang="zh-CN" altLang="en-US" sz="2600" smtClean="0"/>
              <a:t>，与基础篇里的配置相同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710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相关资源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PPT</a:t>
            </a:r>
            <a:r>
              <a:rPr lang="zh-CN" altLang="en-US" sz="2600" smtClean="0"/>
              <a:t>课件、</a:t>
            </a:r>
            <a:r>
              <a:rPr lang="en-US" altLang="zh-CN" sz="2600" smtClean="0"/>
              <a:t>QQ</a:t>
            </a:r>
            <a:r>
              <a:rPr lang="zh-CN" altLang="en-US" sz="2600" smtClean="0"/>
              <a:t>群、项目源码都可以官网下载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官网：</a:t>
            </a:r>
            <a:r>
              <a:rPr lang="en-US" altLang="zh-CN" sz="2600" smtClean="0">
                <a:solidFill>
                  <a:srgbClr val="0070C0"/>
                </a:solidFill>
              </a:rPr>
              <a:t>http://afanihao.cn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源码的下载演示，见下一节课程。。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6830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294</TotalTime>
  <Words>146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1.1 关于本篇</vt:lpstr>
      <vt:lpstr>关于C#</vt:lpstr>
      <vt:lpstr>关于WinForms</vt:lpstr>
      <vt:lpstr>前置教程</vt:lpstr>
      <vt:lpstr>相关资源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1163</cp:revision>
  <dcterms:created xsi:type="dcterms:W3CDTF">2016-05-27T23:04:00Z</dcterms:created>
  <dcterms:modified xsi:type="dcterms:W3CDTF">2020-02-09T07:10:02Z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