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22" r:id="rId4"/>
    <p:sldId id="323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2.2 </a:t>
            </a:r>
            <a:r>
              <a:rPr lang="zh-CN" altLang="en-US" smtClean="0">
                <a:latin typeface="宋体" panose="02010600030101010101" pitchFamily="2" charset="-122"/>
              </a:rPr>
              <a:t>项目</a:t>
            </a:r>
            <a:r>
              <a:rPr lang="zh-CN" altLang="en-US">
                <a:latin typeface="宋体" panose="02010600030101010101" pitchFamily="2" charset="-122"/>
              </a:rPr>
              <a:t>结构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项目结构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认识一下项目的结构：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</a:t>
            </a:r>
            <a:r>
              <a:rPr lang="en-US" altLang="zh-CN" smtClean="0">
                <a:solidFill>
                  <a:srgbClr val="0070C0"/>
                </a:solidFill>
              </a:rPr>
              <a:t>App.config</a:t>
            </a:r>
            <a:r>
              <a:rPr lang="en-US" altLang="zh-CN" smtClean="0"/>
              <a:t>  </a:t>
            </a:r>
            <a:r>
              <a:rPr lang="zh-CN" altLang="en-US" smtClean="0"/>
              <a:t>应用配置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</a:t>
            </a:r>
            <a:r>
              <a:rPr lang="en-US" altLang="zh-CN" smtClean="0">
                <a:solidFill>
                  <a:srgbClr val="FF0000"/>
                </a:solidFill>
              </a:rPr>
              <a:t>Form1.cs</a:t>
            </a:r>
            <a:r>
              <a:rPr lang="en-US" altLang="zh-CN" smtClean="0">
                <a:solidFill>
                  <a:srgbClr val="0070C0"/>
                </a:solidFill>
              </a:rPr>
              <a:t> </a:t>
            </a:r>
            <a:r>
              <a:rPr lang="zh-CN" altLang="en-US" smtClean="0"/>
              <a:t>源码文件 </a:t>
            </a:r>
            <a:r>
              <a:rPr lang="en-US" altLang="zh-CN" smtClean="0"/>
              <a:t>( </a:t>
            </a:r>
            <a:r>
              <a:rPr lang="zh-CN" altLang="en-US" smtClean="0"/>
              <a:t>窗口 </a:t>
            </a:r>
            <a:r>
              <a:rPr lang="en-US" altLang="zh-CN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  </a:t>
            </a:r>
            <a:r>
              <a:rPr lang="en-US" altLang="zh-CN" smtClean="0">
                <a:solidFill>
                  <a:srgbClr val="FF0000"/>
                </a:solidFill>
              </a:rPr>
              <a:t>Form1.Designer.cs</a:t>
            </a:r>
            <a:r>
              <a:rPr lang="en-US" altLang="zh-CN" smtClean="0">
                <a:solidFill>
                  <a:srgbClr val="0070C0"/>
                </a:solidFill>
              </a:rPr>
              <a:t> </a:t>
            </a:r>
            <a:r>
              <a:rPr lang="zh-CN" altLang="en-US" smtClean="0"/>
              <a:t>源码文件 </a:t>
            </a:r>
            <a:r>
              <a:rPr lang="en-US" altLang="zh-CN" smtClean="0"/>
              <a:t>( </a:t>
            </a:r>
            <a:r>
              <a:rPr lang="zh-CN" altLang="en-US" smtClean="0"/>
              <a:t>界面设计</a:t>
            </a:r>
            <a:r>
              <a:rPr lang="en-US" altLang="zh-CN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   </a:t>
            </a:r>
            <a:r>
              <a:rPr lang="en-US" altLang="zh-CN" smtClean="0">
                <a:solidFill>
                  <a:srgbClr val="0070C0"/>
                </a:solidFill>
              </a:rPr>
              <a:t>Form1.resx</a:t>
            </a:r>
            <a:r>
              <a:rPr lang="en-US" altLang="zh-CN" smtClean="0"/>
              <a:t> </a:t>
            </a:r>
            <a:r>
              <a:rPr lang="zh-CN" altLang="en-US" smtClean="0"/>
              <a:t>资源文件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</a:t>
            </a:r>
            <a:r>
              <a:rPr lang="en-US" altLang="zh-CN" smtClean="0">
                <a:solidFill>
                  <a:srgbClr val="FF0000"/>
                </a:solidFill>
              </a:rPr>
              <a:t>Program.cs</a:t>
            </a:r>
            <a:r>
              <a:rPr lang="en-US" altLang="zh-CN" smtClean="0">
                <a:solidFill>
                  <a:srgbClr val="0070C0"/>
                </a:solidFill>
              </a:rPr>
              <a:t> </a:t>
            </a:r>
            <a:r>
              <a:rPr lang="zh-CN" altLang="en-US" smtClean="0"/>
              <a:t>源码文件 </a:t>
            </a:r>
            <a:r>
              <a:rPr lang="en-US" altLang="zh-CN" smtClean="0"/>
              <a:t>( Main</a:t>
            </a:r>
            <a:r>
              <a:rPr lang="zh-CN" altLang="en-US" smtClean="0"/>
              <a:t>方法 </a:t>
            </a:r>
            <a:r>
              <a:rPr lang="en-US" altLang="zh-CN" smtClean="0"/>
              <a:t>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项目结构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Form1 </a:t>
            </a:r>
            <a:r>
              <a:rPr lang="zh-CN" altLang="en-US" sz="2600" smtClean="0"/>
              <a:t>的两种打开方式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双击 </a:t>
            </a:r>
            <a:r>
              <a:rPr lang="en-US" altLang="zh-CN" sz="2600" smtClean="0">
                <a:solidFill>
                  <a:srgbClr val="0070C0"/>
                </a:solidFill>
              </a:rPr>
              <a:t>Form1.cs </a:t>
            </a:r>
            <a:r>
              <a:rPr lang="zh-CN" altLang="en-US" sz="2600" smtClean="0"/>
              <a:t>，打开的是 </a:t>
            </a:r>
            <a:r>
              <a:rPr lang="zh-CN" altLang="en-US" sz="2600" smtClean="0">
                <a:solidFill>
                  <a:srgbClr val="002060"/>
                </a:solidFill>
              </a:rPr>
              <a:t>界面设计器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右键，查看代码，打开的是 </a:t>
            </a:r>
            <a:r>
              <a:rPr lang="zh-CN" altLang="en-US" sz="2600" smtClean="0">
                <a:solidFill>
                  <a:srgbClr val="002060"/>
                </a:solidFill>
              </a:rPr>
              <a:t>源码编辑器</a:t>
            </a:r>
            <a:endParaRPr lang="en-US" altLang="zh-CN" sz="2600" smtClean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结合使用：可视化界面设计 </a:t>
            </a:r>
            <a:r>
              <a:rPr lang="en-US" altLang="zh-CN" sz="2600" smtClean="0"/>
              <a:t>+ </a:t>
            </a:r>
            <a:r>
              <a:rPr lang="zh-CN" altLang="en-US" sz="2600" smtClean="0"/>
              <a:t>手工编写业务代码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03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项目结构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类的拆分：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Form1 :  </a:t>
            </a:r>
            <a:r>
              <a:rPr lang="en-US" altLang="zh-CN" sz="2600">
                <a:solidFill>
                  <a:srgbClr val="0070C0"/>
                </a:solidFill>
              </a:rPr>
              <a:t>Form1.cs</a:t>
            </a:r>
            <a:r>
              <a:rPr lang="en-US" altLang="zh-CN" sz="2600"/>
              <a:t> </a:t>
            </a:r>
            <a:r>
              <a:rPr lang="en-US" altLang="zh-CN" sz="2600"/>
              <a:t>+ </a:t>
            </a:r>
            <a:r>
              <a:rPr lang="en-US" altLang="zh-CN" sz="2600">
                <a:solidFill>
                  <a:srgbClr val="0070C0"/>
                </a:solidFill>
              </a:rPr>
              <a:t>Form1.Designer.cs </a:t>
            </a:r>
            <a:endParaRPr lang="en-US" altLang="zh-CN" sz="260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关于 </a:t>
            </a:r>
            <a:r>
              <a:rPr lang="en-US" altLang="zh-CN" sz="2600" smtClean="0"/>
              <a:t>partial class </a:t>
            </a:r>
            <a:r>
              <a:rPr lang="zh-CN" altLang="en-US" sz="2600" smtClean="0"/>
              <a:t>语法，参考</a:t>
            </a:r>
            <a:r>
              <a:rPr lang="en-US" altLang="zh-CN" sz="2600" smtClean="0"/>
              <a:t>《</a:t>
            </a:r>
            <a:r>
              <a:rPr lang="zh-CN" altLang="en-US" sz="2600" smtClean="0"/>
              <a:t>基础篇</a:t>
            </a:r>
            <a:r>
              <a:rPr lang="en-US" altLang="zh-CN" sz="2600" smtClean="0"/>
              <a:t>》</a:t>
            </a:r>
            <a:r>
              <a:rPr lang="zh-CN" altLang="en-US" sz="2600" smtClean="0"/>
              <a:t> 的</a:t>
            </a:r>
            <a:r>
              <a:rPr lang="en-US" altLang="zh-CN" sz="2600" smtClean="0"/>
              <a:t>4.4</a:t>
            </a:r>
            <a:r>
              <a:rPr lang="zh-CN" altLang="en-US" sz="2600" smtClean="0"/>
              <a:t>讲</a:t>
            </a: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18349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308</TotalTime>
  <Words>113</Words>
  <Application>Microsoft Office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2.2 项目结构</vt:lpstr>
      <vt:lpstr>项目结构</vt:lpstr>
      <vt:lpstr>项目结构</vt:lpstr>
      <vt:lpstr>项目结构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1187</cp:revision>
  <dcterms:created xsi:type="dcterms:W3CDTF">2016-05-27T23:04:00Z</dcterms:created>
  <dcterms:modified xsi:type="dcterms:W3CDTF">2020-02-09T08:45:07Z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