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24" r:id="rId4"/>
    <p:sldId id="322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2.3 </a:t>
            </a:r>
            <a:r>
              <a:rPr lang="zh-CN" altLang="en-US" smtClean="0">
                <a:latin typeface="宋体" panose="02010600030101010101" pitchFamily="2" charset="-122"/>
              </a:rPr>
              <a:t>手工</a:t>
            </a:r>
            <a:r>
              <a:rPr lang="zh-CN" altLang="en-US">
                <a:latin typeface="宋体" panose="02010600030101010101" pitchFamily="2" charset="-122"/>
              </a:rPr>
              <a:t>创建窗口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手工创建窗口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Form </a:t>
            </a:r>
            <a:r>
              <a:rPr lang="zh-CN" altLang="en-US" sz="2600" smtClean="0"/>
              <a:t>，窗口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可以手工创建一个窗口类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class MyForm : Form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手工创建窗口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运行程序，并以</a:t>
            </a:r>
            <a:r>
              <a:rPr lang="en-US" altLang="zh-CN" sz="2600" smtClean="0"/>
              <a:t>MyForm</a:t>
            </a:r>
            <a:r>
              <a:rPr lang="zh-CN" altLang="en-US" sz="2600" smtClean="0"/>
              <a:t>为主窗口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[STAThread]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static </a:t>
            </a:r>
            <a:r>
              <a:rPr lang="en-US" altLang="zh-CN">
                <a:solidFill>
                  <a:srgbClr val="0070C0"/>
                </a:solidFill>
              </a:rPr>
              <a:t>void </a:t>
            </a:r>
            <a:r>
              <a:rPr lang="en-US" altLang="zh-CN">
                <a:solidFill>
                  <a:srgbClr val="0070C0"/>
                </a:solidFill>
              </a:rPr>
              <a:t>Main</a:t>
            </a:r>
            <a:r>
              <a:rPr lang="en-US" altLang="zh-CN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{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 MyForm form = new MyForm();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 Application.Run( form  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5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1 </a:t>
            </a:r>
            <a:r>
              <a:rPr lang="en-US" altLang="zh-CN" sz="2600">
                <a:solidFill>
                  <a:srgbClr val="0070C0"/>
                </a:solidFill>
              </a:rPr>
              <a:t>[STAThread]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相当于</a:t>
            </a:r>
            <a:r>
              <a:rPr lang="en-US" altLang="zh-CN" sz="2600" smtClean="0"/>
              <a:t>Java</a:t>
            </a:r>
            <a:r>
              <a:rPr lang="zh-CN" altLang="en-US" sz="2600" smtClean="0"/>
              <a:t>里的注解语法，用于修饰</a:t>
            </a:r>
            <a:r>
              <a:rPr lang="en-US" altLang="zh-CN" sz="2600" smtClean="0"/>
              <a:t>Main</a:t>
            </a:r>
            <a:r>
              <a:rPr lang="zh-CN" altLang="en-US" sz="2600" smtClean="0"/>
              <a:t>方法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2 </a:t>
            </a:r>
            <a:r>
              <a:rPr lang="en-US" altLang="zh-CN" sz="2600">
                <a:solidFill>
                  <a:srgbClr val="0070C0"/>
                </a:solidFill>
              </a:rPr>
              <a:t>Application.Run</a:t>
            </a:r>
            <a:r>
              <a:rPr lang="en-US" altLang="zh-CN" sz="260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启动消息循环，详</a:t>
            </a:r>
            <a:r>
              <a:rPr lang="zh-CN" altLang="en-US" sz="2600" smtClean="0"/>
              <a:t>见下一篇教程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注：不懂没关系，</a:t>
            </a:r>
            <a:r>
              <a:rPr lang="zh-CN" altLang="en-US" sz="2600" smtClean="0">
                <a:solidFill>
                  <a:srgbClr val="FF0000"/>
                </a:solidFill>
              </a:rPr>
              <a:t>照抄即可</a:t>
            </a:r>
            <a:r>
              <a:rPr lang="zh-CN" altLang="en-US" sz="2600" smtClean="0"/>
              <a:t>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03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340</TotalTime>
  <Words>105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2.3 手工创建窗口</vt:lpstr>
      <vt:lpstr>手工创建窗口</vt:lpstr>
      <vt:lpstr>手工创建窗口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1201</cp:revision>
  <dcterms:created xsi:type="dcterms:W3CDTF">2016-05-27T23:04:00Z</dcterms:created>
  <dcterms:modified xsi:type="dcterms:W3CDTF">2020-02-10T02:03:04Z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