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22" r:id="rId4"/>
    <p:sldId id="323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3.1 </a:t>
            </a:r>
            <a:r>
              <a:rPr lang="zh-CN" altLang="en-US" smtClean="0">
                <a:latin typeface="宋体" panose="02010600030101010101" pitchFamily="2" charset="-122"/>
              </a:rPr>
              <a:t>添加</a:t>
            </a:r>
            <a:r>
              <a:rPr lang="zh-CN" altLang="en-US">
                <a:latin typeface="宋体" panose="02010600030101010101" pitchFamily="2" charset="-122"/>
              </a:rPr>
              <a:t>控件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添加控件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演示：向窗口中添加一个按钮控件。。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打开显示工具箱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从工具箱中拖一个</a:t>
            </a:r>
            <a:r>
              <a:rPr lang="en-US" altLang="zh-CN" sz="2600" smtClean="0"/>
              <a:t>Button</a:t>
            </a:r>
            <a:r>
              <a:rPr lang="zh-CN" altLang="en-US" sz="2600" smtClean="0"/>
              <a:t>到窗口中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运行程序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观察：在 </a:t>
            </a:r>
            <a:r>
              <a:rPr lang="en-US" altLang="zh-CN" sz="2600" smtClean="0">
                <a:solidFill>
                  <a:srgbClr val="0070C0"/>
                </a:solidFill>
              </a:rPr>
              <a:t>Form1.Designer.cs</a:t>
            </a:r>
            <a:r>
              <a:rPr lang="en-US" altLang="zh-CN" sz="2600" smtClean="0"/>
              <a:t> </a:t>
            </a:r>
            <a:r>
              <a:rPr lang="zh-CN" altLang="en-US" sz="2600" smtClean="0"/>
              <a:t>中多了什么？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添加控件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Form1.cs</a:t>
            </a:r>
            <a:r>
              <a:rPr lang="en-US" altLang="zh-CN" sz="2600" smtClean="0"/>
              <a:t> : </a:t>
            </a:r>
            <a:r>
              <a:rPr lang="zh-CN" altLang="en-US" sz="2600" smtClean="0"/>
              <a:t>业务代码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Form1.Designer.cs</a:t>
            </a:r>
            <a:r>
              <a:rPr lang="en-US" altLang="zh-CN" sz="2600" smtClean="0"/>
              <a:t> </a:t>
            </a:r>
            <a:r>
              <a:rPr lang="zh-CN" altLang="en-US" sz="2600" smtClean="0"/>
              <a:t>：界面代码，自动生成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提示：</a:t>
            </a:r>
            <a:r>
              <a:rPr lang="en-US" altLang="zh-CN" sz="2600" smtClean="0"/>
              <a:t>Form1.Designer.cs </a:t>
            </a:r>
            <a:r>
              <a:rPr lang="zh-CN" altLang="en-US" sz="2600" smtClean="0"/>
              <a:t>是设计器自动生成的，一般不要手工修改。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6299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重点是它代码的调用关系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Form1()</a:t>
            </a:r>
            <a:r>
              <a:rPr lang="en-US" altLang="zh-CN" sz="2600" smtClean="0">
                <a:sym typeface="Wingdings" panose="05000000000000000000" pitchFamily="2" charset="2"/>
              </a:rPr>
              <a:t> InitializeComponent()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9251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308</TotalTime>
  <Words>96</Words>
  <Application>Microsoft Office PowerPoint</Application>
  <PresentationFormat>自定义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Wingdings</vt:lpstr>
      <vt:lpstr>季度收入演示文稿</vt:lpstr>
      <vt:lpstr>3.1 添加控件</vt:lpstr>
      <vt:lpstr>添加控件</vt:lpstr>
      <vt:lpstr>添加控件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1186</cp:revision>
  <dcterms:created xsi:type="dcterms:W3CDTF">2016-05-27T23:04:00Z</dcterms:created>
  <dcterms:modified xsi:type="dcterms:W3CDTF">2020-02-10T02:39:50Z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