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24" r:id="rId4"/>
    <p:sldId id="325" r:id="rId5"/>
    <p:sldId id="323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3.2 </a:t>
            </a:r>
            <a:r>
              <a:rPr lang="zh-CN" altLang="en-US" smtClean="0">
                <a:latin typeface="宋体" panose="02010600030101010101" pitchFamily="2" charset="-122"/>
              </a:rPr>
              <a:t>手动添加控件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</a:t>
            </a:r>
            <a:r>
              <a:rPr lang="zh-CN" altLang="en-US" sz="2600" smtClean="0"/>
              <a:t>：手动创建一个控件，并添加到</a:t>
            </a:r>
            <a:r>
              <a:rPr lang="en-US" altLang="zh-CN" sz="2600" smtClean="0"/>
              <a:t>Form</a:t>
            </a:r>
            <a:r>
              <a:rPr lang="zh-CN" altLang="en-US" sz="2600" smtClean="0"/>
              <a:t>中。。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Button testButton = new </a:t>
            </a:r>
            <a:r>
              <a:rPr lang="en-US" altLang="zh-CN">
                <a:solidFill>
                  <a:srgbClr val="0070C0"/>
                </a:solidFill>
              </a:rPr>
              <a:t>Button</a:t>
            </a:r>
            <a:r>
              <a:rPr lang="en-US" altLang="zh-CN" smtClean="0">
                <a:solidFill>
                  <a:srgbClr val="0070C0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this.Controls.Add(testButton);</a:t>
            </a:r>
            <a:endParaRPr lang="en-US" altLang="zh-C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手动添加控件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控件的位置和大小：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</a:t>
            </a:r>
            <a:r>
              <a:rPr lang="en-US" altLang="zh-CN">
                <a:solidFill>
                  <a:srgbClr val="0070C0"/>
                </a:solidFill>
              </a:rPr>
              <a:t>testButton.Location = new Point(40, 40);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testButton.Size </a:t>
            </a:r>
            <a:r>
              <a:rPr lang="en-US" altLang="zh-CN">
                <a:solidFill>
                  <a:srgbClr val="0070C0"/>
                </a:solidFill>
              </a:rPr>
              <a:t>= new Size(100, </a:t>
            </a:r>
            <a:r>
              <a:rPr lang="en-US" altLang="zh-CN">
                <a:solidFill>
                  <a:srgbClr val="0070C0"/>
                </a:solidFill>
              </a:rPr>
              <a:t>40</a:t>
            </a:r>
            <a:r>
              <a:rPr lang="en-US" altLang="zh-CN" smtClean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Location</a:t>
            </a:r>
            <a:r>
              <a:rPr lang="zh-CN" altLang="en-US" sz="2600" smtClean="0"/>
              <a:t>：相对于窗口左上角的 </a:t>
            </a:r>
            <a:r>
              <a:rPr lang="en-US" altLang="zh-CN" sz="2600" smtClean="0"/>
              <a:t>(x,y) </a:t>
            </a:r>
            <a:r>
              <a:rPr lang="zh-CN" altLang="en-US" sz="2600" smtClean="0"/>
              <a:t>坐标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Size: </a:t>
            </a:r>
            <a:r>
              <a:rPr lang="zh-CN" altLang="en-US" sz="2600" smtClean="0"/>
              <a:t>控件的宽度和高度 </a:t>
            </a:r>
            <a:r>
              <a:rPr lang="en-US" altLang="zh-CN" sz="2600" smtClean="0"/>
              <a:t>, </a:t>
            </a:r>
            <a:r>
              <a:rPr lang="zh-CN" altLang="en-US" sz="2600" smtClean="0"/>
              <a:t>单位是像素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180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窗口坐标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smtClean="0"/>
              <a:t>横方向：</a:t>
            </a:r>
            <a:r>
              <a:rPr lang="en-US" altLang="zh-CN" sz="2800" smtClean="0"/>
              <a:t>x   </a:t>
            </a:r>
            <a:r>
              <a:rPr lang="zh-CN" altLang="en-US" sz="2800" smtClean="0"/>
              <a:t>竖直方向</a:t>
            </a:r>
            <a:r>
              <a:rPr lang="en-US" altLang="zh-CN" sz="2800" smtClean="0"/>
              <a:t>: y</a:t>
            </a:r>
            <a:endParaRPr lang="en-US" altLang="zh-CN" sz="280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/>
              <a:t>宽度：</a:t>
            </a:r>
            <a:r>
              <a:rPr lang="en-US" altLang="zh-CN" sz="2800"/>
              <a:t>width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/>
              <a:t>高度：</a:t>
            </a:r>
            <a:r>
              <a:rPr lang="en-US" altLang="zh-CN" sz="2800"/>
              <a:t>height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96E5EF-4CD8-44B3-A2EF-B388E94915DE}"/>
              </a:ext>
            </a:extLst>
          </p:cNvPr>
          <p:cNvSpPr/>
          <p:nvPr/>
        </p:nvSpPr>
        <p:spPr>
          <a:xfrm>
            <a:off x="5400675" y="3212976"/>
            <a:ext cx="3672408" cy="2376264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2B5578A-FCE4-4013-BABA-0BDA10AFD756}"/>
              </a:ext>
            </a:extLst>
          </p:cNvPr>
          <p:cNvSpPr/>
          <p:nvPr/>
        </p:nvSpPr>
        <p:spPr>
          <a:xfrm>
            <a:off x="5940735" y="3688142"/>
            <a:ext cx="1296144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0F199EC3-FAEC-496D-AF88-6330D31AD78B}"/>
              </a:ext>
            </a:extLst>
          </p:cNvPr>
          <p:cNvSpPr/>
          <p:nvPr/>
        </p:nvSpPr>
        <p:spPr>
          <a:xfrm>
            <a:off x="6192850" y="4638165"/>
            <a:ext cx="2088232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="" xmlns:a16="http://schemas.microsoft.com/office/drawing/2014/main" id="{AF39B054-00C8-4766-8CE1-586C5AEE1A5F}"/>
              </a:ext>
            </a:extLst>
          </p:cNvPr>
          <p:cNvCxnSpPr>
            <a:cxnSpLocks/>
          </p:cNvCxnSpPr>
          <p:nvPr/>
        </p:nvCxnSpPr>
        <p:spPr>
          <a:xfrm>
            <a:off x="5184651" y="3068960"/>
            <a:ext cx="0" cy="252028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074090F-460A-49D9-B85C-14B83EE841AC}"/>
              </a:ext>
            </a:extLst>
          </p:cNvPr>
          <p:cNvSpPr txBox="1"/>
          <p:nvPr/>
        </p:nvSpPr>
        <p:spPr>
          <a:xfrm>
            <a:off x="4331659" y="430273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</a:t>
            </a:r>
            <a:r>
              <a:rPr lang="zh-CN" altLang="en-US"/>
              <a:t>坐标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B6959C1A-C063-4A56-8163-DD2DF062360E}"/>
              </a:ext>
            </a:extLst>
          </p:cNvPr>
          <p:cNvCxnSpPr/>
          <p:nvPr/>
        </p:nvCxnSpPr>
        <p:spPr>
          <a:xfrm>
            <a:off x="5184651" y="3068960"/>
            <a:ext cx="3888432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742DA2F-F0F8-48F7-8989-41476192EA15}"/>
              </a:ext>
            </a:extLst>
          </p:cNvPr>
          <p:cNvSpPr txBox="1"/>
          <p:nvPr/>
        </p:nvSpPr>
        <p:spPr>
          <a:xfrm>
            <a:off x="6851997" y="268708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坐标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C9C265B5-3D40-4194-B151-4DF5EADA956D}"/>
              </a:ext>
            </a:extLst>
          </p:cNvPr>
          <p:cNvSpPr txBox="1"/>
          <p:nvPr/>
        </p:nvSpPr>
        <p:spPr>
          <a:xfrm>
            <a:off x="4534600" y="270389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DE068924-595D-4F04-B9AF-9FD0902D9EB3}"/>
              </a:ext>
            </a:extLst>
          </p:cNvPr>
          <p:cNvSpPr txBox="1"/>
          <p:nvPr/>
        </p:nvSpPr>
        <p:spPr>
          <a:xfrm>
            <a:off x="8600419" y="263591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8414172-F71D-4858-A78E-33AABAA66573}"/>
              </a:ext>
            </a:extLst>
          </p:cNvPr>
          <p:cNvSpPr txBox="1"/>
          <p:nvPr/>
        </p:nvSpPr>
        <p:spPr>
          <a:xfrm>
            <a:off x="4276465" y="55987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300</a:t>
            </a:r>
            <a:r>
              <a:rPr lang="zh-CN" altLang="en-US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9373AF1-8D5F-45F0-802E-BDF494AE6AF4}"/>
              </a:ext>
            </a:extLst>
          </p:cNvPr>
          <p:cNvSpPr txBox="1"/>
          <p:nvPr/>
        </p:nvSpPr>
        <p:spPr>
          <a:xfrm>
            <a:off x="8514937" y="56807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400</a:t>
            </a:r>
            <a:r>
              <a:rPr lang="zh-CN" altLang="en-US"/>
              <a:t>，</a:t>
            </a:r>
            <a:r>
              <a:rPr lang="en-US" altLang="zh-CN"/>
              <a:t>300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068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en-US" altLang="zh-CN" sz="2800" smtClean="0">
                <a:solidFill>
                  <a:srgbClr val="0070C0"/>
                </a:solidFill>
              </a:rPr>
              <a:t>InitializeComponent() </a:t>
            </a:r>
            <a:r>
              <a:rPr lang="zh-CN" altLang="en-US" sz="2800" smtClean="0"/>
              <a:t>界面初始化</a:t>
            </a:r>
            <a:endParaRPr lang="en-US" altLang="zh-CN" sz="28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smtClean="0"/>
              <a:t>在它之后添加自己的初始化代码</a:t>
            </a:r>
            <a:endParaRPr lang="en-US" altLang="zh-CN" sz="2800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800" smtClean="0"/>
              <a:t>2 </a:t>
            </a:r>
            <a:r>
              <a:rPr lang="zh-CN" altLang="en-US" sz="2800" smtClean="0"/>
              <a:t>一般都是在界面设计器中添加，</a:t>
            </a:r>
            <a:r>
              <a:rPr lang="zh-CN" altLang="en-US" sz="2800" smtClean="0"/>
              <a:t>有时候需要手动添加控件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925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324</TotalTime>
  <Words>158</Words>
  <Application>Microsoft Office PowerPoint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3.2 手动添加控件</vt:lpstr>
      <vt:lpstr>手动添加控件</vt:lpstr>
      <vt:lpstr>手动添加控件</vt:lpstr>
      <vt:lpstr>窗口坐标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1205</cp:revision>
  <dcterms:created xsi:type="dcterms:W3CDTF">2016-05-27T23:04:00Z</dcterms:created>
  <dcterms:modified xsi:type="dcterms:W3CDTF">2020-02-10T03:16:07Z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