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8" r:id="rId3"/>
    <p:sldId id="327" r:id="rId4"/>
    <p:sldId id="328" r:id="rId5"/>
    <p:sldId id="324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4.2 </a:t>
            </a:r>
            <a:r>
              <a:rPr lang="zh-CN" altLang="en-US" smtClean="0">
                <a:latin typeface="宋体" panose="02010600030101010101" pitchFamily="2" charset="-122"/>
              </a:rPr>
              <a:t>手工</a:t>
            </a:r>
            <a:r>
              <a:rPr lang="zh-CN" altLang="en-US">
                <a:latin typeface="宋体" panose="02010600030101010101" pitchFamily="2" charset="-122"/>
              </a:rPr>
              <a:t>事件处理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手工事件处理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</a:t>
            </a:r>
            <a:r>
              <a:rPr lang="zh-CN" altLang="en-US" sz="2600" smtClean="0"/>
              <a:t>：手工给按钮添加一个回调处理。。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在设计器里，给按钮起一个名字 </a:t>
            </a:r>
            <a:r>
              <a:rPr lang="en-US" altLang="zh-CN" sz="2600" smtClean="0"/>
              <a:t>(</a:t>
            </a:r>
            <a:r>
              <a:rPr lang="zh-CN" altLang="en-US" sz="2600" smtClean="0"/>
              <a:t>即字段名</a:t>
            </a:r>
            <a:r>
              <a:rPr lang="en-US" altLang="zh-CN" sz="260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在</a:t>
            </a:r>
            <a:r>
              <a:rPr lang="en-US" altLang="zh-CN" sz="2600" smtClean="0"/>
              <a:t>Form1.cs</a:t>
            </a:r>
            <a:r>
              <a:rPr lang="zh-CN" altLang="en-US" sz="2600" smtClean="0"/>
              <a:t>里，添加一个回调方法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  void OnTest(object sender, EventArgs </a:t>
            </a:r>
            <a:r>
              <a:rPr lang="en-US" altLang="zh-CN">
                <a:solidFill>
                  <a:srgbClr val="0070C0"/>
                </a:solidFill>
              </a:rPr>
              <a:t>e</a:t>
            </a:r>
            <a:r>
              <a:rPr lang="en-US" altLang="zh-CN" smtClean="0">
                <a:solidFill>
                  <a:srgbClr val="0070C0"/>
                </a:solidFill>
              </a:rPr>
              <a:t>){}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添加事件处理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   </a:t>
            </a:r>
            <a:r>
              <a:rPr lang="en-US" altLang="zh-CN" smtClean="0">
                <a:solidFill>
                  <a:srgbClr val="0070C0"/>
                </a:solidFill>
              </a:rPr>
              <a:t>testButton.Click </a:t>
            </a:r>
            <a:r>
              <a:rPr lang="en-US" altLang="zh-CN">
                <a:solidFill>
                  <a:srgbClr val="0070C0"/>
                </a:solidFill>
              </a:rPr>
              <a:t>+= new EventHandler(this.OnTest);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2600" smtClean="0"/>
              <a:t>其中，委托</a:t>
            </a:r>
            <a:r>
              <a:rPr lang="en-US" altLang="zh-CN" sz="2600" smtClean="0"/>
              <a:t>/</a:t>
            </a:r>
            <a:r>
              <a:rPr lang="zh-CN" altLang="en-US" sz="2600" smtClean="0"/>
              <a:t>事件 的语法，参考 </a:t>
            </a:r>
            <a:r>
              <a:rPr lang="zh-CN" altLang="en-US" sz="2600" smtClean="0">
                <a:solidFill>
                  <a:srgbClr val="002060"/>
                </a:solidFill>
              </a:rPr>
              <a:t>基础篇 </a:t>
            </a:r>
            <a:r>
              <a:rPr lang="zh-CN" altLang="en-US" sz="2600" smtClean="0"/>
              <a:t>的</a:t>
            </a:r>
            <a:r>
              <a:rPr lang="en-US" altLang="zh-CN" sz="2600" smtClean="0"/>
              <a:t>10</a:t>
            </a:r>
            <a:r>
              <a:rPr lang="zh-CN" altLang="en-US" sz="2600" smtClean="0"/>
              <a:t>、</a:t>
            </a:r>
            <a:r>
              <a:rPr lang="en-US" altLang="zh-CN" sz="2600" smtClean="0"/>
              <a:t>11</a:t>
            </a:r>
            <a:r>
              <a:rPr lang="zh-CN" altLang="en-US" sz="2600"/>
              <a:t>章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手工事件处理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事件处理： </a:t>
            </a:r>
            <a:r>
              <a:rPr lang="en-US" altLang="zh-CN" sz="2600" smtClean="0"/>
              <a:t>System.EventHandler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delegate </a:t>
            </a:r>
            <a:r>
              <a:rPr lang="en-US" altLang="zh-CN"/>
              <a:t>void EventHandler(object sender, EventArgs </a:t>
            </a:r>
            <a:r>
              <a:rPr lang="en-US" altLang="zh-CN"/>
              <a:t>e</a:t>
            </a:r>
            <a:r>
              <a:rPr lang="en-US" altLang="zh-CN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其中，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</a:t>
            </a:r>
            <a:r>
              <a:rPr lang="en-US" altLang="zh-CN" smtClean="0">
                <a:solidFill>
                  <a:srgbClr val="0070C0"/>
                </a:solidFill>
              </a:rPr>
              <a:t>sender </a:t>
            </a:r>
            <a:r>
              <a:rPr lang="en-US" altLang="zh-CN" smtClean="0"/>
              <a:t>: </a:t>
            </a:r>
            <a:r>
              <a:rPr lang="zh-CN" altLang="en-US" smtClean="0"/>
              <a:t>事件发送者，即点中的控件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e : </a:t>
            </a:r>
            <a:r>
              <a:rPr lang="zh-CN" altLang="en-US" smtClean="0"/>
              <a:t>事件的额外参数，比如鼠标点击的位置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自动 </a:t>
            </a:r>
            <a:r>
              <a:rPr lang="en-US" altLang="zh-CN" smtClean="0">
                <a:solidFill>
                  <a:srgbClr val="002060"/>
                </a:solidFill>
              </a:rPr>
              <a:t>VS </a:t>
            </a:r>
            <a:r>
              <a:rPr lang="zh-CN" altLang="en-US" smtClean="0">
                <a:solidFill>
                  <a:srgbClr val="002060"/>
                </a:solidFill>
              </a:rPr>
              <a:t>手动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与上节课的源码对比：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自动方式：在 </a:t>
            </a:r>
            <a:r>
              <a:rPr lang="en-US" altLang="zh-CN" sz="2600" smtClean="0"/>
              <a:t>Form1.Designer.cs</a:t>
            </a:r>
            <a:r>
              <a:rPr lang="zh-CN" altLang="en-US" sz="2600" smtClean="0"/>
              <a:t>中自动生成代码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手动方式：在 </a:t>
            </a:r>
            <a:r>
              <a:rPr lang="en-US" altLang="zh-CN" sz="2600" smtClean="0"/>
              <a:t>Form1.cs </a:t>
            </a:r>
            <a:r>
              <a:rPr lang="zh-CN" altLang="en-US" sz="2600" smtClean="0"/>
              <a:t>中手动添加事件处理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注：有的时候，需要手工方式添加事件处理。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2616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en-US" altLang="zh-CN" sz="2600" smtClean="0">
                <a:solidFill>
                  <a:srgbClr val="0070C0"/>
                </a:solidFill>
              </a:rPr>
              <a:t>Form1.Designer.cs </a:t>
            </a:r>
            <a:r>
              <a:rPr lang="zh-CN" altLang="en-US" sz="2600" smtClean="0"/>
              <a:t>中的代码可以看，但不要修改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它是由设计器自动生成的。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如果不太理解 </a:t>
            </a:r>
            <a:r>
              <a:rPr lang="en-US" altLang="zh-CN" sz="2600" smtClean="0"/>
              <a:t>event </a:t>
            </a:r>
            <a:r>
              <a:rPr lang="zh-CN" altLang="en-US" sz="2600" smtClean="0"/>
              <a:t>语法，也没关系，会写就行。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1804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352</TotalTime>
  <Words>212</Words>
  <Application>Microsoft Office PowerPoint</Application>
  <PresentationFormat>自定义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4.2 手工事件处理</vt:lpstr>
      <vt:lpstr>手工事件处理</vt:lpstr>
      <vt:lpstr>手工事件处理</vt:lpstr>
      <vt:lpstr>自动 VS 手动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1246</cp:revision>
  <dcterms:created xsi:type="dcterms:W3CDTF">2016-05-27T23:04:00Z</dcterms:created>
  <dcterms:modified xsi:type="dcterms:W3CDTF">2020-02-10T06:49:23Z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