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324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4.3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显示时间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显示时间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练习：点击按钮，显示当前时间。。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添加一个</a:t>
            </a:r>
            <a:r>
              <a:rPr lang="en-US" altLang="zh-CN" sz="2600" smtClean="0"/>
              <a:t>Button</a:t>
            </a:r>
            <a:r>
              <a:rPr lang="zh-CN" altLang="en-US" sz="2600" smtClean="0"/>
              <a:t>，修改显示文本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添加一个</a:t>
            </a:r>
            <a:r>
              <a:rPr lang="en-US" altLang="zh-CN" sz="2600" smtClean="0"/>
              <a:t>TextBox </a:t>
            </a:r>
            <a:r>
              <a:rPr lang="zh-CN" altLang="en-US" sz="2600" smtClean="0"/>
              <a:t>，修改字段名 </a:t>
            </a:r>
            <a:r>
              <a:rPr lang="en-US" altLang="zh-CN" sz="2600" smtClean="0"/>
              <a:t>timeField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给按钮添加 </a:t>
            </a:r>
            <a:r>
              <a:rPr lang="en-US" altLang="zh-CN" sz="2600" smtClean="0"/>
              <a:t>Click</a:t>
            </a:r>
            <a:r>
              <a:rPr lang="zh-CN" altLang="en-US" sz="2600" smtClean="0"/>
              <a:t>事件处理。。。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en-US" altLang="zh-CN" sz="2600" smtClean="0">
                <a:solidFill>
                  <a:srgbClr val="0070C0"/>
                </a:solidFill>
              </a:rPr>
              <a:t>Name </a:t>
            </a:r>
            <a:r>
              <a:rPr lang="zh-CN" altLang="en-US" sz="2600" smtClean="0"/>
              <a:t>指的是字段名</a:t>
            </a:r>
            <a:r>
              <a:rPr lang="en-US" altLang="zh-CN" sz="2600" smtClean="0"/>
              <a:t>(</a:t>
            </a:r>
            <a:r>
              <a:rPr lang="zh-CN" altLang="en-US" sz="2600" smtClean="0"/>
              <a:t>变量名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</a:t>
            </a:r>
            <a:r>
              <a:rPr lang="en-US" altLang="zh-CN" sz="2600" smtClean="0">
                <a:solidFill>
                  <a:srgbClr val="0070C0"/>
                </a:solidFill>
              </a:rPr>
              <a:t>Text </a:t>
            </a:r>
            <a:r>
              <a:rPr lang="zh-CN" altLang="en-US" sz="2600" smtClean="0"/>
              <a:t>指的是显示的文本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180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354</TotalTime>
  <Words>79</Words>
  <Application>Microsoft Office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4.3 (练习)显示时间</vt:lpstr>
      <vt:lpstr>(练习)显示时间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1254</cp:revision>
  <dcterms:created xsi:type="dcterms:W3CDTF">2016-05-27T23:04:00Z</dcterms:created>
  <dcterms:modified xsi:type="dcterms:W3CDTF">2020-02-10T08:00:40Z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