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34" r:id="rId4"/>
    <p:sldId id="335" r:id="rId5"/>
    <p:sldId id="336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5.4 Dock 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Dock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</a:rPr>
              <a:t>Dock</a:t>
            </a:r>
            <a:r>
              <a:rPr lang="en-US" altLang="zh-CN" sz="2600" smtClean="0"/>
              <a:t>:  </a:t>
            </a:r>
            <a:r>
              <a:rPr lang="zh-CN" altLang="en-US" sz="2600" smtClean="0"/>
              <a:t>停靠，将控件停靠在一侧或中央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上 </a:t>
            </a:r>
            <a:r>
              <a:rPr lang="en-US" altLang="zh-CN" sz="2600" smtClean="0">
                <a:solidFill>
                  <a:srgbClr val="0070C0"/>
                </a:solidFill>
              </a:rPr>
              <a:t>Top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下  </a:t>
            </a:r>
            <a:r>
              <a:rPr lang="en-US" altLang="zh-CN" sz="2600" smtClean="0">
                <a:solidFill>
                  <a:srgbClr val="0070C0"/>
                </a:solidFill>
              </a:rPr>
              <a:t>Bottom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左  </a:t>
            </a:r>
            <a:r>
              <a:rPr lang="en-US" altLang="zh-CN" sz="2600" smtClean="0">
                <a:solidFill>
                  <a:srgbClr val="0070C0"/>
                </a:solidFill>
              </a:rPr>
              <a:t>Left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右  </a:t>
            </a:r>
            <a:r>
              <a:rPr lang="en-US" altLang="zh-CN" sz="2600" smtClean="0">
                <a:solidFill>
                  <a:srgbClr val="0070C0"/>
                </a:solidFill>
              </a:rPr>
              <a:t>Right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中  </a:t>
            </a:r>
            <a:r>
              <a:rPr lang="en-US" altLang="zh-CN" sz="2600" smtClean="0">
                <a:solidFill>
                  <a:srgbClr val="0070C0"/>
                </a:solidFill>
              </a:rPr>
              <a:t>Fill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无   </a:t>
            </a:r>
            <a:r>
              <a:rPr lang="en-US" altLang="zh-CN" sz="2600" smtClean="0">
                <a:solidFill>
                  <a:srgbClr val="0070C0"/>
                </a:solidFill>
              </a:rPr>
              <a:t>None</a:t>
            </a: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Dock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</a:t>
            </a:r>
            <a:r>
              <a:rPr lang="en-US" altLang="zh-CN" sz="2600" smtClean="0"/>
              <a:t>Panel, </a:t>
            </a:r>
            <a:r>
              <a:rPr lang="zh-CN" altLang="en-US" sz="2600" smtClean="0"/>
              <a:t>面板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添加一个</a:t>
            </a:r>
            <a:r>
              <a:rPr lang="en-US" altLang="zh-CN" sz="2600" smtClean="0">
                <a:solidFill>
                  <a:srgbClr val="0070C0"/>
                </a:solidFill>
              </a:rPr>
              <a:t>Panel</a:t>
            </a:r>
            <a:r>
              <a:rPr lang="zh-CN" altLang="en-US" sz="2600" smtClean="0"/>
              <a:t>，停靠在上侧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添加一个</a:t>
            </a:r>
            <a:r>
              <a:rPr lang="en-US" altLang="zh-CN" sz="2600" smtClean="0">
                <a:solidFill>
                  <a:srgbClr val="0070C0"/>
                </a:solidFill>
              </a:rPr>
              <a:t>Panel</a:t>
            </a:r>
            <a:r>
              <a:rPr lang="zh-CN" altLang="en-US" sz="2600" smtClean="0"/>
              <a:t>，依靠在左侧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添加一个</a:t>
            </a:r>
            <a:r>
              <a:rPr lang="en-US" altLang="zh-CN" sz="2600" smtClean="0">
                <a:solidFill>
                  <a:srgbClr val="0070C0"/>
                </a:solidFill>
              </a:rPr>
              <a:t>PictureBox</a:t>
            </a:r>
            <a:r>
              <a:rPr lang="zh-CN" altLang="en-US" sz="2600" smtClean="0"/>
              <a:t>，依靠在中央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依靠于左右两侧时，可以调整宽度；上下两侧时，可以调整高度。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3103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布局的嵌套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实际的项目中，界面布局可能有多个层次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比如，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一个</a:t>
            </a:r>
            <a:r>
              <a:rPr lang="en-US" altLang="zh-CN" sz="2600" smtClean="0"/>
              <a:t>Panel</a:t>
            </a:r>
            <a:r>
              <a:rPr lang="zh-CN" altLang="en-US" sz="2600" smtClean="0"/>
              <a:t>内部可能还会添加多个控件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4519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当设置 </a:t>
            </a:r>
            <a:r>
              <a:rPr lang="en-US" altLang="zh-CN" sz="2600" smtClean="0"/>
              <a:t>Dock </a:t>
            </a:r>
            <a:r>
              <a:rPr lang="zh-CN" altLang="en-US" sz="2600" smtClean="0"/>
              <a:t>属性时，</a:t>
            </a:r>
            <a:r>
              <a:rPr lang="en-US" altLang="zh-CN" sz="2600" smtClean="0"/>
              <a:t>Anchor</a:t>
            </a:r>
            <a:r>
              <a:rPr lang="zh-CN" altLang="en-US" sz="2600" smtClean="0"/>
              <a:t>属性无效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8430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509</TotalTime>
  <Words>129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5.4 Dock </vt:lpstr>
      <vt:lpstr>Dock</vt:lpstr>
      <vt:lpstr>Dock</vt:lpstr>
      <vt:lpstr>布局的嵌套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1327</cp:revision>
  <dcterms:created xsi:type="dcterms:W3CDTF">2016-05-27T23:04:00Z</dcterms:created>
  <dcterms:modified xsi:type="dcterms:W3CDTF">2020-02-11T07:45:24Z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