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8" r:id="rId3"/>
    <p:sldId id="333" r:id="rId4"/>
    <p:sldId id="334" r:id="rId5"/>
    <p:sldId id="331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6.3 TableLayoutPanel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TableLayoutPanel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>
                <a:solidFill>
                  <a:srgbClr val="0070C0"/>
                </a:solidFill>
              </a:rPr>
              <a:t>TableLayoutPanel</a:t>
            </a:r>
            <a:r>
              <a:rPr lang="en-US" altLang="zh-CN" sz="2600" smtClean="0"/>
              <a:t> </a:t>
            </a:r>
            <a:r>
              <a:rPr lang="zh-CN" altLang="en-US" sz="2600" smtClean="0"/>
              <a:t>，表格布局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以表格的形式进行布局。</a:t>
            </a:r>
            <a:r>
              <a:rPr lang="zh-CN" altLang="en-US" sz="2600" smtClean="0"/>
              <a:t>。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演示：。。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TableLayoutPanel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练习：</a:t>
            </a:r>
            <a:r>
              <a:rPr lang="en-US" altLang="zh-CN" sz="2600" smtClean="0"/>
              <a:t>( </a:t>
            </a:r>
            <a:r>
              <a:rPr lang="zh-CN" altLang="en-US" sz="2600" smtClean="0"/>
              <a:t>以单行表格为例 </a:t>
            </a:r>
            <a:r>
              <a:rPr lang="en-US" altLang="zh-CN" sz="2600" smtClean="0"/>
              <a:t>)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增加列、删除列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设置列的属性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列的宽度：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 - </a:t>
            </a:r>
            <a:r>
              <a:rPr lang="zh-CN" altLang="en-US" sz="2600" smtClean="0">
                <a:solidFill>
                  <a:srgbClr val="0070C0"/>
                </a:solidFill>
              </a:rPr>
              <a:t>绝对值</a:t>
            </a:r>
            <a:r>
              <a:rPr lang="zh-CN" altLang="en-US" sz="2600" smtClean="0"/>
              <a:t> </a:t>
            </a:r>
            <a:r>
              <a:rPr lang="en-US" altLang="zh-CN" sz="2600" smtClean="0"/>
              <a:t>( </a:t>
            </a:r>
            <a:r>
              <a:rPr lang="zh-CN" altLang="en-US" sz="2600" smtClean="0"/>
              <a:t>固定大小 </a:t>
            </a:r>
            <a:r>
              <a:rPr lang="en-US" altLang="zh-CN" sz="260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 - </a:t>
            </a:r>
            <a:r>
              <a:rPr lang="zh-CN" altLang="en-US" sz="2600" smtClean="0">
                <a:solidFill>
                  <a:srgbClr val="0070C0"/>
                </a:solidFill>
              </a:rPr>
              <a:t>百分比</a:t>
            </a:r>
            <a:r>
              <a:rPr lang="zh-CN" altLang="en-US" sz="2600" smtClean="0"/>
              <a:t>   </a:t>
            </a:r>
            <a:r>
              <a:rPr lang="en-US" altLang="zh-CN" sz="2600" smtClean="0"/>
              <a:t>( </a:t>
            </a:r>
            <a:r>
              <a:rPr lang="zh-CN" altLang="en-US" sz="2600" smtClean="0"/>
              <a:t>占据剩余空间的百分比</a:t>
            </a:r>
            <a:r>
              <a:rPr lang="en-US" altLang="zh-CN" sz="260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 - </a:t>
            </a:r>
            <a:r>
              <a:rPr lang="zh-CN" altLang="en-US" sz="2600" smtClean="0">
                <a:solidFill>
                  <a:srgbClr val="0070C0"/>
                </a:solidFill>
              </a:rPr>
              <a:t>自动大小 </a:t>
            </a:r>
            <a:r>
              <a:rPr lang="en-US" altLang="zh-CN" sz="2600" smtClean="0"/>
              <a:t>( </a:t>
            </a:r>
            <a:r>
              <a:rPr lang="zh-CN" altLang="en-US" sz="2600" smtClean="0"/>
              <a:t>根据所需的空间自动分配</a:t>
            </a:r>
            <a:r>
              <a:rPr lang="en-US" altLang="zh-CN" sz="2600" smtClean="0"/>
              <a:t>)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6252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TableLayoutPanel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演示：使用</a:t>
            </a:r>
            <a:r>
              <a:rPr lang="en-US" altLang="zh-CN" sz="2600" smtClean="0"/>
              <a:t>TableLayoutPanel </a:t>
            </a:r>
            <a:r>
              <a:rPr lang="zh-CN" altLang="en-US" sz="2600" smtClean="0"/>
              <a:t>来布局界面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添加 </a:t>
            </a:r>
            <a:r>
              <a:rPr lang="en-US" altLang="zh-CN" sz="2600" smtClean="0"/>
              <a:t>TableLayoutPanel</a:t>
            </a:r>
            <a:r>
              <a:rPr lang="zh-CN" altLang="en-US" sz="2600" smtClean="0"/>
              <a:t>，停靠在上方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添加 </a:t>
            </a:r>
            <a:r>
              <a:rPr lang="en-US" altLang="zh-CN" sz="2600" smtClean="0"/>
              <a:t>Button , TextBox </a:t>
            </a:r>
            <a:r>
              <a:rPr lang="zh-CN" altLang="en-US" sz="2600" smtClean="0"/>
              <a:t>到表格，设置列的宽度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3 </a:t>
            </a:r>
            <a:r>
              <a:rPr lang="zh-CN" altLang="en-US" sz="2600" smtClean="0"/>
              <a:t>设置 </a:t>
            </a:r>
            <a:r>
              <a:rPr lang="en-US" altLang="zh-CN" sz="2600" smtClean="0"/>
              <a:t>TextBox</a:t>
            </a:r>
            <a:r>
              <a:rPr lang="zh-CN" altLang="en-US" sz="2600" smtClean="0"/>
              <a:t>的</a:t>
            </a:r>
            <a:r>
              <a:rPr lang="en-US" altLang="zh-CN" sz="2600" smtClean="0"/>
              <a:t>Dock</a:t>
            </a:r>
            <a:r>
              <a:rPr lang="zh-CN" altLang="en-US" sz="2600" smtClean="0"/>
              <a:t>，填满单元格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4 </a:t>
            </a:r>
            <a:r>
              <a:rPr lang="zh-CN" altLang="en-US" sz="2600" smtClean="0"/>
              <a:t>添加 </a:t>
            </a:r>
            <a:r>
              <a:rPr lang="en-US" altLang="zh-CN" sz="2600" smtClean="0"/>
              <a:t>PictureBox </a:t>
            </a:r>
            <a:r>
              <a:rPr lang="zh-CN" altLang="en-US" sz="2600" smtClean="0"/>
              <a:t>，停靠在中央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22234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表格中的控件也可以设置 </a:t>
            </a:r>
            <a:r>
              <a:rPr lang="en-US" altLang="zh-CN" sz="2600" smtClean="0"/>
              <a:t>Dock </a:t>
            </a:r>
            <a:r>
              <a:rPr lang="zh-CN" altLang="en-US" sz="2600" smtClean="0"/>
              <a:t>属性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如何利用 </a:t>
            </a:r>
            <a:r>
              <a:rPr lang="en-US" altLang="zh-CN" sz="2600" smtClean="0"/>
              <a:t>Dock </a:t>
            </a:r>
            <a:r>
              <a:rPr lang="zh-CN" altLang="en-US" sz="2600" smtClean="0"/>
              <a:t>属性，其规则是由布局器决定的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37199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424</TotalTime>
  <Words>151</Words>
  <Application>Microsoft Office PowerPoint</Application>
  <PresentationFormat>自定义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Palatino Linotype</vt:lpstr>
      <vt:lpstr>季度收入演示文稿</vt:lpstr>
      <vt:lpstr>6.3 TableLayoutPanel</vt:lpstr>
      <vt:lpstr>TableLayoutPanel</vt:lpstr>
      <vt:lpstr>TableLayoutPanel</vt:lpstr>
      <vt:lpstr>TableLayoutPanel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1295</cp:revision>
  <dcterms:created xsi:type="dcterms:W3CDTF">2016-05-27T23:04:00Z</dcterms:created>
  <dcterms:modified xsi:type="dcterms:W3CDTF">2020-02-13T03:08:48Z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