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34" r:id="rId4"/>
    <p:sldId id="333" r:id="rId5"/>
    <p:sldId id="336" r:id="rId6"/>
    <p:sldId id="335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6.4 </a:t>
            </a:r>
            <a:r>
              <a:rPr lang="en-US" altLang="zh-CN" smtClean="0"/>
              <a:t> AfDockLayout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至此，已经学了三种自带的布局器：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默认布局 </a:t>
            </a:r>
            <a:r>
              <a:rPr lang="en-US" altLang="zh-CN" sz="2600" smtClean="0">
                <a:solidFill>
                  <a:srgbClr val="0070C0"/>
                </a:solidFill>
              </a:rPr>
              <a:t>(Anchor, Dock)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en-US" altLang="zh-CN" sz="2600" smtClean="0">
                <a:solidFill>
                  <a:srgbClr val="0070C0"/>
                </a:solidFill>
              </a:rPr>
              <a:t>FlowLayoutPanel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en-US" altLang="zh-CN" sz="2600" smtClean="0">
                <a:solidFill>
                  <a:srgbClr val="0070C0"/>
                </a:solidFill>
              </a:rPr>
              <a:t>TableLayoutPanel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对于初学练习来说，已经够用。但在项目中，还不够。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比如，默认的</a:t>
            </a:r>
            <a:r>
              <a:rPr lang="en-US" altLang="zh-CN" sz="2600" smtClean="0"/>
              <a:t>Dock</a:t>
            </a:r>
            <a:r>
              <a:rPr lang="zh-CN" altLang="en-US" sz="2600" smtClean="0"/>
              <a:t>停靠布局并不好用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演示对比：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第一种情况：先</a:t>
            </a:r>
            <a:r>
              <a:rPr lang="en-US" altLang="zh-CN" sz="2600" smtClean="0"/>
              <a:t>Left </a:t>
            </a:r>
            <a:r>
              <a:rPr lang="zh-CN" altLang="en-US" sz="2600" smtClean="0"/>
              <a:t>后 </a:t>
            </a:r>
            <a:r>
              <a:rPr lang="en-US" altLang="zh-CN" sz="2600" smtClean="0"/>
              <a:t>Fill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第二种情况：先</a:t>
            </a:r>
            <a:r>
              <a:rPr lang="en-US" altLang="zh-CN" sz="2600" smtClean="0"/>
              <a:t>Fill </a:t>
            </a:r>
            <a:r>
              <a:rPr lang="zh-CN" altLang="en-US" sz="2600" smtClean="0"/>
              <a:t>后 </a:t>
            </a:r>
            <a:r>
              <a:rPr lang="en-US" altLang="zh-CN" sz="2600" smtClean="0"/>
              <a:t>Left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最终的布局效果依赖于控件添加的顺序，非常不方便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137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AfDockLayout : </a:t>
            </a:r>
            <a:r>
              <a:rPr lang="zh-CN" altLang="en-US" sz="2600" smtClean="0"/>
              <a:t>是对默认</a:t>
            </a:r>
            <a:r>
              <a:rPr lang="en-US" altLang="zh-CN" sz="2600" smtClean="0"/>
              <a:t>Dock</a:t>
            </a:r>
            <a:r>
              <a:rPr lang="zh-CN" altLang="en-US" sz="2600" smtClean="0"/>
              <a:t>布局的优化版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演示：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添加 </a:t>
            </a:r>
            <a:r>
              <a:rPr lang="en-US" altLang="zh-CN" smtClean="0"/>
              <a:t>Af.Winform.DockLayout.cs </a:t>
            </a:r>
            <a:r>
              <a:rPr lang="zh-CN" altLang="en-US" smtClean="0"/>
              <a:t>到项目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重新生成项目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3 </a:t>
            </a:r>
            <a:r>
              <a:rPr lang="zh-CN" altLang="en-US" smtClean="0"/>
              <a:t>在工具箱里找到 </a:t>
            </a:r>
            <a:r>
              <a:rPr lang="en-US" altLang="zh-CN" smtClean="0"/>
              <a:t>AfDockLayout</a:t>
            </a:r>
            <a:r>
              <a:rPr lang="zh-CN" altLang="en-US" smtClean="0"/>
              <a:t>，添加到布局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4 </a:t>
            </a:r>
            <a:r>
              <a:rPr lang="zh-CN" altLang="en-US" smtClean="0"/>
              <a:t>在面板中添加子控件，设置</a:t>
            </a:r>
            <a:r>
              <a:rPr lang="en-US" altLang="zh-CN" smtClean="0"/>
              <a:t>Dock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5 </a:t>
            </a:r>
            <a:r>
              <a:rPr lang="zh-CN" altLang="en-US" smtClean="0"/>
              <a:t>设置</a:t>
            </a:r>
            <a:r>
              <a:rPr lang="en-US" altLang="zh-CN" smtClean="0"/>
              <a:t>AfDockLayout.DockFlags</a:t>
            </a:r>
            <a:r>
              <a:rPr lang="zh-CN" altLang="en-US" smtClean="0"/>
              <a:t>属性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4056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DockFlags : </a:t>
            </a:r>
            <a:r>
              <a:rPr lang="zh-CN" altLang="en-US" sz="2600" smtClean="0"/>
              <a:t>决定四</a:t>
            </a:r>
            <a:r>
              <a:rPr lang="en-US" altLang="zh-CN" sz="2600" smtClean="0"/>
              <a:t>4</a:t>
            </a:r>
            <a:r>
              <a:rPr lang="zh-CN" altLang="en-US" sz="2600" smtClean="0"/>
              <a:t>个角由谁占据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59" y="2446526"/>
            <a:ext cx="4800230" cy="28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AfDockLayout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AfDockLayout </a:t>
            </a:r>
            <a:r>
              <a:rPr lang="zh-CN" altLang="en-US" sz="2600" smtClean="0"/>
              <a:t>的特点：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支持上、下、左、右、中位置，</a:t>
            </a:r>
            <a:r>
              <a:rPr lang="zh-CN" altLang="en-US" sz="2600" smtClean="0">
                <a:solidFill>
                  <a:srgbClr val="FF0000"/>
                </a:solidFill>
              </a:rPr>
              <a:t>顺序无关</a:t>
            </a:r>
            <a:endParaRPr lang="en-US" altLang="zh-CN" sz="260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支持各个控件的 </a:t>
            </a:r>
            <a:r>
              <a:rPr lang="en-US" altLang="zh-CN" sz="2600" smtClean="0"/>
              <a:t>Margin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支持设置容器本身的</a:t>
            </a:r>
            <a:r>
              <a:rPr lang="en-US" altLang="zh-CN" sz="2600" smtClean="0"/>
              <a:t>Padding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4011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441</TotalTime>
  <Words>188</Words>
  <Application>Microsoft Office PowerPoint</Application>
  <PresentationFormat>自定义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Palatino Linotype</vt:lpstr>
      <vt:lpstr>季度收入演示文稿</vt:lpstr>
      <vt:lpstr>6.4  AfDockLayout</vt:lpstr>
      <vt:lpstr>AfDockLayout</vt:lpstr>
      <vt:lpstr>AfDockLayout</vt:lpstr>
      <vt:lpstr>AfDockLayout</vt:lpstr>
      <vt:lpstr>AfDockLayout</vt:lpstr>
      <vt:lpstr>AfDockLayout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1307</cp:revision>
  <dcterms:created xsi:type="dcterms:W3CDTF">2016-05-27T23:04:00Z</dcterms:created>
  <dcterms:modified xsi:type="dcterms:W3CDTF">2020-02-28T02:57:24Z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