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318" r:id="rId3"/>
    <p:sldId id="331" r:id="rId4"/>
  </p:sldIdLst>
  <p:sldSz cx="10801350" cy="6858000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2" autoAdjust="0"/>
    <p:restoredTop sz="94600"/>
  </p:normalViewPr>
  <p:slideViewPr>
    <p:cSldViewPr>
      <p:cViewPr varScale="1">
        <p:scale>
          <a:sx n="79" d="100"/>
          <a:sy n="79" d="100"/>
        </p:scale>
        <p:origin x="462" y="78"/>
      </p:cViewPr>
      <p:guideLst>
        <p:guide orient="horz" pos="2160"/>
        <p:guide pos="343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fld id="{2EA5F90A-0172-41FF-BBCC-C9B7ADE3E4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4440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685800"/>
            <a:ext cx="551815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C46A3093-4992-4F72-AE72-E797F52F97C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8597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50169" y="3733800"/>
            <a:ext cx="8461058" cy="1600200"/>
          </a:xfrm>
        </p:spPr>
        <p:txBody>
          <a:bodyPr anchor="ctr"/>
          <a:lstStyle>
            <a:lvl1pPr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50169" y="2743200"/>
            <a:ext cx="8461058" cy="838200"/>
          </a:xfrm>
        </p:spPr>
        <p:txBody>
          <a:bodyPr anchor="b"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1586F6B-EA56-4806-B102-7839A7D3E1B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6E96B-A924-4501-81BC-0522AE5317C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3437" y="533402"/>
            <a:ext cx="2047755" cy="5597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50169" y="533402"/>
            <a:ext cx="5963245" cy="5597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62222-2BC0-4733-AF80-1E3FE0786C9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12193B73-6871-4152-8F2E-A2A5431A982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D15C5190-14FA-4906-BB53-E6CD12F8A07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2A18A-E68B-43FA-9428-B559E3CE187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33" y="4406902"/>
            <a:ext cx="918114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233" y="2906713"/>
            <a:ext cx="918114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1D262D-B020-47D1-8157-A76D9B3A1B1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50169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35691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2B24E-CA30-4AC9-87AF-379FD18E072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937" y="1535113"/>
            <a:ext cx="47743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937" y="2174875"/>
            <a:ext cx="477434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28E93-4DFE-4663-AFC4-88D66335FAA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B8347-C5AC-4D45-AFAA-171BA0D1733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97175-C5B7-4E5F-A93E-33296BB96CD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3029" y="273052"/>
            <a:ext cx="60382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0068" y="1435102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14E6F-170E-4810-8AFF-7FB3F884CA1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141" y="4800600"/>
            <a:ext cx="648081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141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141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49D5A-B07F-4DD8-9004-A7B201BC944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50169" y="533400"/>
            <a:ext cx="8191024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0169" y="1752602"/>
            <a:ext cx="8191024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0045" y="6534150"/>
            <a:ext cx="252031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60383" y="6530975"/>
            <a:ext cx="4770596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1001" y="6530975"/>
            <a:ext cx="243030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</a:defRPr>
            </a:lvl1pPr>
          </a:lstStyle>
          <a:p>
            <a:fld id="{FB144387-7C71-4542-8654-97B9F9307EBA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7.1 </a:t>
            </a:r>
            <a:r>
              <a:rPr lang="zh-CN" altLang="en-US" smtClean="0">
                <a:latin typeface="宋体" panose="02010600030101010101" pitchFamily="2" charset="-122"/>
              </a:rPr>
              <a:t>常用</a:t>
            </a:r>
            <a:r>
              <a:rPr lang="zh-CN" altLang="en-US">
                <a:latin typeface="宋体" panose="02010600030101010101" pitchFamily="2" charset="-122"/>
              </a:rPr>
              <a:t>控件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0155" y="2348880"/>
            <a:ext cx="8424936" cy="1152128"/>
          </a:xfrm>
        </p:spPr>
        <p:txBody>
          <a:bodyPr/>
          <a:lstStyle/>
          <a:p>
            <a:r>
              <a:rPr lang="en-US" altLang="zh-CN" sz="3200" smtClean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 smtClean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常用控件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本章介绍几个常用的控件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如 </a:t>
            </a:r>
            <a:r>
              <a:rPr lang="en-US" altLang="zh-CN" sz="2600" smtClean="0">
                <a:solidFill>
                  <a:srgbClr val="0070C0"/>
                </a:solidFill>
              </a:rPr>
              <a:t>TextBox, CheckBox, ComoboBox </a:t>
            </a:r>
            <a:r>
              <a:rPr lang="zh-CN" altLang="en-US" sz="2600" smtClean="0"/>
              <a:t>。。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列表、表格、树控件、图片框控件后面有介绍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endParaRPr lang="en-US" altLang="zh-CN" sz="2600" smtClean="0"/>
          </a:p>
        </p:txBody>
      </p:sp>
    </p:spTree>
    <p:extLst>
      <p:ext uri="{BB962C8B-B14F-4D97-AF65-F5344CB8AC3E}">
        <p14:creationId xmlns:p14="http://schemas.microsoft.com/office/powerpoint/2010/main" val="175755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常用控件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学习控件的使用</a:t>
            </a:r>
            <a:r>
              <a:rPr lang="zh-CN" altLang="en-US" sz="2600" smtClean="0"/>
              <a:t>：</a:t>
            </a:r>
            <a:r>
              <a:rPr lang="zh-CN" altLang="en-US" sz="2600" smtClean="0">
                <a:solidFill>
                  <a:srgbClr val="0070C0"/>
                </a:solidFill>
              </a:rPr>
              <a:t>百度</a:t>
            </a:r>
            <a:r>
              <a:rPr lang="zh-CN" altLang="en-US" sz="2600" smtClean="0"/>
              <a:t> </a:t>
            </a:r>
            <a:r>
              <a:rPr lang="en-US" altLang="zh-CN" sz="2600" smtClean="0"/>
              <a:t>+ </a:t>
            </a:r>
            <a:r>
              <a:rPr lang="zh-CN" altLang="en-US" sz="2600" smtClean="0">
                <a:solidFill>
                  <a:srgbClr val="0070C0"/>
                </a:solidFill>
              </a:rPr>
              <a:t>官方文档</a:t>
            </a:r>
            <a:endParaRPr lang="en-US" altLang="zh-CN" sz="2600" smtClean="0">
              <a:solidFill>
                <a:srgbClr val="0070C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/>
              <a:t>1 </a:t>
            </a:r>
            <a:r>
              <a:rPr lang="zh-CN" altLang="en-US" sz="2600" smtClean="0"/>
              <a:t>属性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 </a:t>
            </a:r>
            <a:r>
              <a:rPr lang="en-US" altLang="zh-CN" smtClean="0"/>
              <a:t>   - </a:t>
            </a:r>
            <a:r>
              <a:rPr lang="zh-CN" altLang="en-US" smtClean="0"/>
              <a:t>行为：</a:t>
            </a:r>
            <a:r>
              <a:rPr lang="zh-CN" altLang="en-US"/>
              <a:t>功能</a:t>
            </a:r>
            <a:r>
              <a:rPr lang="zh-CN" altLang="en-US" smtClean="0"/>
              <a:t>相关的属性</a:t>
            </a:r>
            <a:endParaRPr lang="en-US" altLang="zh-CN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 </a:t>
            </a:r>
            <a:r>
              <a:rPr lang="en-US" altLang="zh-CN" smtClean="0"/>
              <a:t>   - </a:t>
            </a:r>
            <a:r>
              <a:rPr lang="zh-CN" altLang="en-US" smtClean="0"/>
              <a:t>外观：显示相关的属性</a:t>
            </a:r>
            <a:endParaRPr lang="en-US" altLang="zh-CN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mtClean="0"/>
              <a:t>    - </a:t>
            </a:r>
            <a:r>
              <a:rPr lang="zh-CN" altLang="en-US" smtClean="0"/>
              <a:t>杂项：该控件特有的属性</a:t>
            </a:r>
            <a:endParaRPr lang="en-US" altLang="zh-CN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/>
              <a:t>2 </a:t>
            </a:r>
            <a:r>
              <a:rPr lang="zh-CN" altLang="en-US" sz="2600" smtClean="0"/>
              <a:t>事件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endParaRPr lang="en-US" altLang="zh-CN" sz="2600" smtClean="0"/>
          </a:p>
        </p:txBody>
      </p:sp>
    </p:spTree>
    <p:extLst>
      <p:ext uri="{BB962C8B-B14F-4D97-AF65-F5344CB8AC3E}">
        <p14:creationId xmlns:p14="http://schemas.microsoft.com/office/powerpoint/2010/main" val="266313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季度收入演示文稿">
  <a:themeElements>
    <a:clrScheme name="MS_FYQtrlyPs_TP01019776 12">
      <a:dk1>
        <a:srgbClr val="000000"/>
      </a:dk1>
      <a:lt1>
        <a:srgbClr val="FFFFFF"/>
      </a:lt1>
      <a:dk2>
        <a:srgbClr val="CC0000"/>
      </a:dk2>
      <a:lt2>
        <a:srgbClr val="255D71"/>
      </a:lt2>
      <a:accent1>
        <a:srgbClr val="CCCCCC"/>
      </a:accent1>
      <a:accent2>
        <a:srgbClr val="5EC0D4"/>
      </a:accent2>
      <a:accent3>
        <a:srgbClr val="FFFFFF"/>
      </a:accent3>
      <a:accent4>
        <a:srgbClr val="000000"/>
      </a:accent4>
      <a:accent5>
        <a:srgbClr val="E2E2E2"/>
      </a:accent5>
      <a:accent6>
        <a:srgbClr val="54AEC0"/>
      </a:accent6>
      <a:hlink>
        <a:srgbClr val="666699"/>
      </a:hlink>
      <a:folHlink>
        <a:srgbClr val="AEDDE8"/>
      </a:folHlink>
    </a:clrScheme>
    <a:fontScheme name="MS_FYQtrlyPs_TP01019776">
      <a:majorFont>
        <a:latin typeface="Palatino Linotype"/>
        <a:ea typeface="宋体"/>
        <a:cs typeface=""/>
      </a:majorFont>
      <a:minorFont>
        <a:latin typeface="Palatino Linotyp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/>
        </a:solidFill>
        <a:ln>
          <a:solidFill>
            <a:schemeClr val="bg1">
              <a:lumMod val="9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70C0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S_FYQtrlyPs_TP01019776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1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2">
        <a:dk1>
          <a:srgbClr val="000000"/>
        </a:dk1>
        <a:lt1>
          <a:srgbClr val="FFFFFF"/>
        </a:lt1>
        <a:dk2>
          <a:srgbClr val="CC0000"/>
        </a:dk2>
        <a:lt2>
          <a:srgbClr val="255D71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季度收入演示文稿</Template>
  <TotalTime>435</TotalTime>
  <Words>83</Words>
  <Application>Microsoft Office PowerPoint</Application>
  <PresentationFormat>自定义</PresentationFormat>
  <Paragraphs>14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幼圆</vt:lpstr>
      <vt:lpstr>Arial</vt:lpstr>
      <vt:lpstr>Century Gothic</vt:lpstr>
      <vt:lpstr>Palatino Linotype</vt:lpstr>
      <vt:lpstr>季度收入演示文稿</vt:lpstr>
      <vt:lpstr>7.1 常用控件</vt:lpstr>
      <vt:lpstr>常用控件</vt:lpstr>
      <vt:lpstr>常用控件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工程技术 – 视频播放器</dc:title>
  <dc:creator>shaofa</dc:creator>
  <cp:lastModifiedBy>shaofa</cp:lastModifiedBy>
  <cp:revision>1286</cp:revision>
  <dcterms:created xsi:type="dcterms:W3CDTF">2016-05-27T23:04:00Z</dcterms:created>
  <dcterms:modified xsi:type="dcterms:W3CDTF">2020-02-14T01:45:01Z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TC010197762052</vt:lpwstr>
  </property>
  <property fmtid="{D5CDD505-2E9C-101B-9397-08002B2CF9AE}" pid="3" name="KSOProductBuildVer">
    <vt:lpwstr>2052-10.1.0.7469</vt:lpwstr>
  </property>
</Properties>
</file>