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8" r:id="rId3"/>
    <p:sldId id="332" r:id="rId4"/>
    <p:sldId id="333" r:id="rId5"/>
    <p:sldId id="334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7.2 </a:t>
            </a:r>
            <a:r>
              <a:rPr lang="zh-CN" altLang="en-US" smtClean="0">
                <a:latin typeface="宋体" panose="02010600030101010101" pitchFamily="2" charset="-122"/>
              </a:rPr>
              <a:t>文本框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文本框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TextBox</a:t>
            </a:r>
            <a:r>
              <a:rPr lang="en-US" altLang="zh-CN" sz="2600" smtClean="0"/>
              <a:t> </a:t>
            </a:r>
            <a:r>
              <a:rPr lang="zh-CN" altLang="en-US" sz="2600" smtClean="0"/>
              <a:t>文本框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用于输入单行或多行文本，常用单行输入模式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文本框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>
                <a:solidFill>
                  <a:srgbClr val="002060"/>
                </a:solidFill>
              </a:rPr>
              <a:t>相关属性：</a:t>
            </a:r>
            <a:endParaRPr lang="en-US" altLang="zh-CN" sz="260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设计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70C0"/>
                </a:solidFill>
              </a:rPr>
              <a:t>Name</a:t>
            </a:r>
            <a:r>
              <a:rPr lang="en-US" altLang="zh-CN" smtClean="0"/>
              <a:t> </a:t>
            </a:r>
            <a:r>
              <a:rPr lang="zh-CN" altLang="en-US" smtClean="0"/>
              <a:t>：变量名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外观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  </a:t>
            </a:r>
            <a:r>
              <a:rPr lang="en-US" altLang="zh-CN" smtClean="0">
                <a:solidFill>
                  <a:srgbClr val="0070C0"/>
                </a:solidFill>
              </a:rPr>
              <a:t>Text</a:t>
            </a:r>
            <a:r>
              <a:rPr lang="en-US" altLang="zh-CN" smtClean="0"/>
              <a:t>:  </a:t>
            </a:r>
            <a:r>
              <a:rPr lang="zh-CN" altLang="en-US" smtClean="0"/>
              <a:t>文本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  </a:t>
            </a:r>
            <a:r>
              <a:rPr lang="en-US" altLang="zh-CN" smtClean="0">
                <a:solidFill>
                  <a:srgbClr val="0070C0"/>
                </a:solidFill>
              </a:rPr>
              <a:t>Font</a:t>
            </a:r>
            <a:r>
              <a:rPr lang="en-US" altLang="zh-CN" smtClean="0"/>
              <a:t>:  </a:t>
            </a:r>
            <a:r>
              <a:rPr lang="zh-CN" altLang="en-US" smtClean="0"/>
              <a:t>字体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4596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文本框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solidFill>
                  <a:srgbClr val="002060"/>
                </a:solidFill>
              </a:rPr>
              <a:t>相关</a:t>
            </a:r>
            <a:r>
              <a:rPr lang="zh-CN" altLang="en-US">
                <a:solidFill>
                  <a:srgbClr val="002060"/>
                </a:solidFill>
              </a:rPr>
              <a:t>属性</a:t>
            </a:r>
            <a:r>
              <a:rPr lang="zh-CN" altLang="en-US" smtClean="0">
                <a:solidFill>
                  <a:srgbClr val="002060"/>
                </a:solidFill>
              </a:rPr>
              <a:t>：</a:t>
            </a:r>
            <a:endParaRPr lang="en-US" altLang="zh-CN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行为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70C0"/>
                </a:solidFill>
              </a:rPr>
              <a:t>Multiline</a:t>
            </a:r>
            <a:r>
              <a:rPr lang="en-US" altLang="zh-CN" smtClean="0"/>
              <a:t> :  </a:t>
            </a:r>
            <a:r>
              <a:rPr lang="zh-CN" altLang="en-US" smtClean="0"/>
              <a:t>单行模式 </a:t>
            </a:r>
            <a:r>
              <a:rPr lang="en-US" altLang="zh-CN" smtClean="0"/>
              <a:t>/ </a:t>
            </a:r>
            <a:r>
              <a:rPr lang="zh-CN" altLang="en-US" smtClean="0"/>
              <a:t>多行模式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  </a:t>
            </a:r>
            <a:r>
              <a:rPr lang="en-US" altLang="zh-CN" smtClean="0">
                <a:solidFill>
                  <a:srgbClr val="0070C0"/>
                </a:solidFill>
              </a:rPr>
              <a:t>PasswordChar</a:t>
            </a:r>
            <a:r>
              <a:rPr lang="en-US" altLang="zh-CN" smtClean="0"/>
              <a:t>:  </a:t>
            </a:r>
            <a:r>
              <a:rPr lang="zh-CN" altLang="en-US" smtClean="0"/>
              <a:t>如果设置，则变成密码输入框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70C0"/>
                </a:solidFill>
              </a:rPr>
              <a:t>ReadOnly</a:t>
            </a:r>
            <a:r>
              <a:rPr lang="en-US" altLang="zh-CN" smtClean="0"/>
              <a:t> :  </a:t>
            </a:r>
            <a:r>
              <a:rPr lang="zh-CN" altLang="en-US" smtClean="0"/>
              <a:t>只读模式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提示：不要全部试一遍，而是等需要的时候再来找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40008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文本框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>
                <a:solidFill>
                  <a:srgbClr val="002060"/>
                </a:solidFill>
              </a:rPr>
              <a:t>相关</a:t>
            </a:r>
            <a:r>
              <a:rPr lang="zh-CN" altLang="en-US" sz="2600">
                <a:solidFill>
                  <a:srgbClr val="002060"/>
                </a:solidFill>
              </a:rPr>
              <a:t>事件</a:t>
            </a:r>
            <a:r>
              <a:rPr lang="zh-CN" altLang="en-US" sz="2600" smtClean="0">
                <a:solidFill>
                  <a:srgbClr val="002060"/>
                </a:solidFill>
              </a:rPr>
              <a:t>：</a:t>
            </a:r>
            <a:endParaRPr lang="en-US" altLang="zh-CN" sz="2600" smtClean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  KeyPress : </a:t>
            </a:r>
            <a:r>
              <a:rPr lang="zh-CN" altLang="en-US" smtClean="0"/>
              <a:t>按键事件，常用于回车处理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454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484</TotalTime>
  <Words>104</Words>
  <Application>Microsoft Office PowerPoint</Application>
  <PresentationFormat>自定义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季度收入演示文稿</vt:lpstr>
      <vt:lpstr>7.2 文本框</vt:lpstr>
      <vt:lpstr>文本框</vt:lpstr>
      <vt:lpstr>文本框</vt:lpstr>
      <vt:lpstr>文本框</vt:lpstr>
      <vt:lpstr>文本框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1311</cp:revision>
  <dcterms:created xsi:type="dcterms:W3CDTF">2016-05-27T23:04:00Z</dcterms:created>
  <dcterms:modified xsi:type="dcterms:W3CDTF">2020-02-13T09:43:19Z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