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8" r:id="rId3"/>
    <p:sldId id="336" r:id="rId4"/>
    <p:sldId id="337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7.4 </a:t>
            </a:r>
            <a:r>
              <a:rPr lang="zh-CN" altLang="en-US" smtClean="0">
                <a:latin typeface="宋体" panose="02010600030101010101" pitchFamily="2" charset="-122"/>
              </a:rPr>
              <a:t>下拉列表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下拉列表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ComboBox </a:t>
            </a:r>
            <a:r>
              <a:rPr lang="zh-CN" altLang="en-US" sz="2600" smtClean="0"/>
              <a:t>下拉列表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/>
              <a:t>添加</a:t>
            </a:r>
            <a:r>
              <a:rPr lang="zh-CN" altLang="en-US" sz="2600" smtClean="0"/>
              <a:t>数据项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在设计器里直接编辑</a:t>
            </a:r>
            <a:r>
              <a:rPr lang="en-US" altLang="zh-CN" sz="2600"/>
              <a:t> 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      </a:t>
            </a:r>
            <a:r>
              <a:rPr lang="zh-CN" altLang="en-US" smtClean="0">
                <a:solidFill>
                  <a:srgbClr val="0070C0"/>
                </a:solidFill>
              </a:rPr>
              <a:t>属性 </a:t>
            </a:r>
            <a:r>
              <a:rPr lang="en-US" altLang="zh-CN" smtClean="0">
                <a:solidFill>
                  <a:srgbClr val="0070C0"/>
                </a:solidFill>
              </a:rPr>
              <a:t>| </a:t>
            </a:r>
            <a:r>
              <a:rPr lang="zh-CN" altLang="en-US" smtClean="0">
                <a:solidFill>
                  <a:srgbClr val="0070C0"/>
                </a:solidFill>
              </a:rPr>
              <a:t>数据 </a:t>
            </a:r>
            <a:r>
              <a:rPr lang="en-US" altLang="zh-CN" smtClean="0">
                <a:solidFill>
                  <a:srgbClr val="0070C0"/>
                </a:solidFill>
              </a:rPr>
              <a:t>| Items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也</a:t>
            </a:r>
            <a:r>
              <a:rPr lang="zh-CN" altLang="en-US" sz="2600"/>
              <a:t>可以在构造方法里手工添加</a:t>
            </a: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 </a:t>
            </a:r>
            <a:r>
              <a:rPr lang="en-US" altLang="zh-CN" smtClean="0"/>
              <a:t>     </a:t>
            </a:r>
            <a:r>
              <a:rPr lang="en-US" altLang="zh-CN" smtClean="0">
                <a:solidFill>
                  <a:srgbClr val="0070C0"/>
                </a:solidFill>
              </a:rPr>
              <a:t>comboBox1.Items.Add</a:t>
            </a:r>
            <a:r>
              <a:rPr lang="en-US" altLang="zh-CN">
                <a:solidFill>
                  <a:srgbClr val="0070C0"/>
                </a:solidFill>
              </a:rPr>
              <a:t>("red");</a:t>
            </a: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下拉列表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获取选中的项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en-US" altLang="zh-CN">
                <a:solidFill>
                  <a:srgbClr val="0070C0"/>
                </a:solidFill>
              </a:rPr>
              <a:t>SelectedItem</a:t>
            </a:r>
            <a:r>
              <a:rPr lang="en-US" altLang="zh-CN"/>
              <a:t> : </a:t>
            </a:r>
            <a:r>
              <a:rPr lang="zh-CN" altLang="en-US"/>
              <a:t>选中项的值</a:t>
            </a:r>
            <a:r>
              <a:rPr lang="en-US" altLang="zh-CN"/>
              <a:t>, null</a:t>
            </a:r>
            <a:r>
              <a:rPr lang="zh-CN" altLang="en-US"/>
              <a:t>表示未选中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 smtClean="0">
                <a:solidFill>
                  <a:srgbClr val="0070C0"/>
                </a:solidFill>
              </a:rPr>
              <a:t>SelectedIndex</a:t>
            </a:r>
            <a:r>
              <a:rPr lang="en-US" altLang="zh-CN" smtClean="0"/>
              <a:t> </a:t>
            </a:r>
            <a:r>
              <a:rPr lang="en-US" altLang="zh-CN"/>
              <a:t>: </a:t>
            </a:r>
            <a:r>
              <a:rPr lang="zh-CN" altLang="en-US"/>
              <a:t>选中项的索引</a:t>
            </a:r>
            <a:r>
              <a:rPr lang="en-US" altLang="zh-CN"/>
              <a:t>, -1</a:t>
            </a:r>
            <a:r>
              <a:rPr lang="zh-CN" altLang="en-US"/>
              <a:t>表示</a:t>
            </a:r>
            <a:r>
              <a:rPr lang="zh-CN" altLang="en-US"/>
              <a:t>未</a:t>
            </a:r>
            <a:r>
              <a:rPr lang="zh-CN" altLang="en-US" smtClean="0"/>
              <a:t>选中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事件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0070C0"/>
                </a:solidFill>
              </a:rPr>
              <a:t> </a:t>
            </a:r>
            <a:r>
              <a:rPr lang="zh-CN" altLang="en-US" smtClean="0">
                <a:solidFill>
                  <a:srgbClr val="0070C0"/>
                </a:solidFill>
              </a:rPr>
              <a:t> 事件 </a:t>
            </a:r>
            <a:r>
              <a:rPr lang="en-US" altLang="zh-CN" smtClean="0">
                <a:solidFill>
                  <a:srgbClr val="0070C0"/>
                </a:solidFill>
              </a:rPr>
              <a:t>| </a:t>
            </a:r>
            <a:r>
              <a:rPr lang="zh-CN" altLang="en-US" smtClean="0">
                <a:solidFill>
                  <a:srgbClr val="0070C0"/>
                </a:solidFill>
              </a:rPr>
              <a:t>行为 </a:t>
            </a:r>
            <a:r>
              <a:rPr lang="en-US" altLang="zh-CN" smtClean="0">
                <a:solidFill>
                  <a:srgbClr val="0070C0"/>
                </a:solidFill>
              </a:rPr>
              <a:t>| SelectedIndexChanged</a:t>
            </a:r>
            <a:endParaRPr lang="en-US" altLang="zh-CN" sz="200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ComboBox </a:t>
            </a:r>
            <a:r>
              <a:rPr lang="zh-CN" altLang="en-US" sz="2600" smtClean="0"/>
              <a:t>里的数据项可以是任意类型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可以是</a:t>
            </a:r>
            <a:r>
              <a:rPr lang="en-US" altLang="zh-CN" sz="2600" smtClean="0"/>
              <a:t>string</a:t>
            </a:r>
            <a:r>
              <a:rPr lang="zh-CN" altLang="en-US" sz="2600" smtClean="0"/>
              <a:t>，也可以是自定义的类型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参考</a:t>
            </a:r>
            <a:r>
              <a:rPr lang="en-US" altLang="zh-CN" sz="2600" smtClean="0"/>
              <a:t>《</a:t>
            </a:r>
            <a:r>
              <a:rPr lang="zh-CN" altLang="en-US" sz="2600" smtClean="0">
                <a:solidFill>
                  <a:srgbClr val="0070C0"/>
                </a:solidFill>
              </a:rPr>
              <a:t>图文教程</a:t>
            </a:r>
            <a:r>
              <a:rPr lang="en-US" altLang="zh-CN" sz="2600" smtClean="0"/>
              <a:t>》</a:t>
            </a:r>
            <a:r>
              <a:rPr lang="zh-CN" altLang="en-US" sz="2600" smtClean="0"/>
              <a:t>文档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/>
              <a:t>comboBox1.Items.Add</a:t>
            </a:r>
            <a:r>
              <a:rPr lang="en-US" altLang="zh-CN" smtClean="0"/>
              <a:t>( new Student(20200214,"</a:t>
            </a:r>
            <a:r>
              <a:rPr lang="zh-CN" altLang="en-US" smtClean="0"/>
              <a:t>邵发</a:t>
            </a:r>
            <a:r>
              <a:rPr lang="en-US" altLang="zh-CN" smtClean="0"/>
              <a:t>"));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344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528</TotalTime>
  <Words>125</Words>
  <Application>Microsoft Office PowerPoint</Application>
  <PresentationFormat>自定义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幼圆</vt:lpstr>
      <vt:lpstr>Arial</vt:lpstr>
      <vt:lpstr>Century Gothic</vt:lpstr>
      <vt:lpstr>Palatino Linotype</vt:lpstr>
      <vt:lpstr>季度收入演示文稿</vt:lpstr>
      <vt:lpstr>7.4 下拉列表</vt:lpstr>
      <vt:lpstr>下拉列表</vt:lpstr>
      <vt:lpstr>下拉列表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1360</cp:revision>
  <dcterms:created xsi:type="dcterms:W3CDTF">2016-05-27T23:04:00Z</dcterms:created>
  <dcterms:modified xsi:type="dcterms:W3CDTF">2020-02-14T03:43:09Z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