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18" r:id="rId3"/>
    <p:sldId id="338" r:id="rId4"/>
    <p:sldId id="339" r:id="rId5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2" autoAdjust="0"/>
    <p:restoredTop sz="94600"/>
  </p:normalViewPr>
  <p:slideViewPr>
    <p:cSldViewPr>
      <p:cViewPr varScale="1">
        <p:scale>
          <a:sx n="79" d="100"/>
          <a:sy n="79" d="100"/>
        </p:scale>
        <p:origin x="462" y="78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440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597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7.5 </a:t>
            </a:r>
            <a:r>
              <a:rPr lang="zh-CN" altLang="en-US" smtClean="0">
                <a:latin typeface="宋体" panose="02010600030101010101" pitchFamily="2" charset="-122"/>
              </a:rPr>
              <a:t>列表框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155" y="2348880"/>
            <a:ext cx="8424936" cy="1152128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列表框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>
                <a:solidFill>
                  <a:srgbClr val="0070C0"/>
                </a:solidFill>
              </a:rPr>
              <a:t>ListBox</a:t>
            </a:r>
            <a:r>
              <a:rPr lang="en-US" altLang="zh-CN" sz="2600"/>
              <a:t> </a:t>
            </a:r>
            <a:r>
              <a:rPr lang="zh-CN" altLang="en-US" sz="2600" smtClean="0"/>
              <a:t>列表框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两方面的功能：</a:t>
            </a:r>
            <a:endParaRPr lang="en-US" altLang="zh-CN" sz="2600" smtClean="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z="2600" smtClean="0"/>
              <a:t>展示 ：展示一些项给用户看</a:t>
            </a:r>
            <a:endParaRPr lang="en-US" altLang="zh-CN" sz="2600" smtClean="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z="2600" smtClean="0"/>
              <a:t>选择</a:t>
            </a:r>
            <a:r>
              <a:rPr lang="en-US" altLang="zh-CN" sz="2600"/>
              <a:t> </a:t>
            </a:r>
            <a:r>
              <a:rPr lang="en-US" altLang="zh-CN" sz="2600" smtClean="0"/>
              <a:t>:   </a:t>
            </a:r>
            <a:r>
              <a:rPr lang="zh-CN" altLang="en-US" sz="2600" smtClean="0"/>
              <a:t>让用户单选</a:t>
            </a:r>
            <a:r>
              <a:rPr lang="en-US" altLang="zh-CN" sz="2600" smtClean="0"/>
              <a:t>/</a:t>
            </a:r>
            <a:r>
              <a:rPr lang="zh-CN" altLang="en-US" sz="2600" smtClean="0"/>
              <a:t>或多选</a:t>
            </a: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17575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列表框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属性：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</a:t>
            </a:r>
            <a:r>
              <a:rPr lang="en-US" altLang="zh-CN" sz="2600" smtClean="0"/>
              <a:t> (</a:t>
            </a:r>
            <a:r>
              <a:rPr lang="zh-CN" altLang="en-US" sz="2600" smtClean="0"/>
              <a:t>行为</a:t>
            </a:r>
            <a:r>
              <a:rPr lang="en-US" altLang="zh-CN" sz="2600" smtClean="0"/>
              <a:t>) </a:t>
            </a:r>
            <a:r>
              <a:rPr lang="en-US" altLang="zh-CN" sz="2600" smtClean="0">
                <a:solidFill>
                  <a:srgbClr val="0070C0"/>
                </a:solidFill>
              </a:rPr>
              <a:t>SelectionMode</a:t>
            </a:r>
            <a:r>
              <a:rPr lang="en-US" altLang="zh-CN" sz="2600" smtClean="0"/>
              <a:t> : </a:t>
            </a:r>
            <a:r>
              <a:rPr lang="zh-CN" altLang="en-US" sz="2600" smtClean="0"/>
              <a:t>单选 </a:t>
            </a:r>
            <a:r>
              <a:rPr lang="en-US" altLang="zh-CN" sz="2600" smtClean="0"/>
              <a:t>/ </a:t>
            </a:r>
            <a:r>
              <a:rPr lang="zh-CN" altLang="en-US" sz="2600" smtClean="0"/>
              <a:t>多选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事件：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</a:t>
            </a:r>
            <a:r>
              <a:rPr lang="en-US" altLang="zh-CN" sz="2600" smtClean="0"/>
              <a:t> (</a:t>
            </a:r>
            <a:r>
              <a:rPr lang="zh-CN" altLang="en-US" sz="2600" smtClean="0"/>
              <a:t>行为</a:t>
            </a:r>
            <a:r>
              <a:rPr lang="en-US" altLang="zh-CN" sz="2600" smtClean="0"/>
              <a:t>) </a:t>
            </a:r>
            <a:r>
              <a:rPr lang="en-US" altLang="zh-CN" sz="2800" smtClean="0">
                <a:solidFill>
                  <a:srgbClr val="0070C0"/>
                </a:solidFill>
              </a:rPr>
              <a:t>SelectedIndexChanged</a:t>
            </a:r>
            <a:endParaRPr lang="en-US" altLang="zh-CN" sz="260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93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要点与细节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1 </a:t>
            </a:r>
            <a:r>
              <a:rPr lang="zh-CN" altLang="en-US" sz="2600" smtClean="0"/>
              <a:t>列表项数据可以是任意类型 </a:t>
            </a:r>
            <a:r>
              <a:rPr lang="en-US" altLang="zh-CN" sz="2600" smtClean="0"/>
              <a:t>object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mtClean="0"/>
              <a:t>  本例中使用的是 </a:t>
            </a:r>
            <a:r>
              <a:rPr lang="en-US" altLang="zh-CN" smtClean="0"/>
              <a:t>Student </a:t>
            </a:r>
            <a:r>
              <a:rPr lang="zh-CN" altLang="en-US" smtClean="0"/>
              <a:t>类型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mtClean="0"/>
              <a:t>  实际在列表时，会调用 </a:t>
            </a:r>
            <a:r>
              <a:rPr lang="en-US" altLang="zh-CN" smtClean="0">
                <a:solidFill>
                  <a:srgbClr val="0070C0"/>
                </a:solidFill>
              </a:rPr>
              <a:t>Student.ToString()</a:t>
            </a:r>
            <a:r>
              <a:rPr lang="zh-CN" altLang="en-US" smtClean="0"/>
              <a:t>来显示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2 </a:t>
            </a:r>
            <a:r>
              <a:rPr lang="zh-CN" altLang="en-US" sz="2600" smtClean="0"/>
              <a:t>界面显示优化，如行高、自定义显示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mtClean="0"/>
              <a:t>  在下一篇：</a:t>
            </a:r>
            <a:r>
              <a:rPr lang="en-US" altLang="zh-CN" smtClean="0">
                <a:solidFill>
                  <a:srgbClr val="0070C0"/>
                </a:solidFill>
              </a:rPr>
              <a:t>WinForm</a:t>
            </a:r>
            <a:r>
              <a:rPr lang="zh-CN" altLang="en-US" smtClean="0">
                <a:solidFill>
                  <a:srgbClr val="0070C0"/>
                </a:solidFill>
              </a:rPr>
              <a:t>高级篇</a:t>
            </a:r>
            <a:endParaRPr lang="en-US" altLang="zh-CN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85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535</TotalTime>
  <Words>111</Words>
  <Application>Microsoft Office PowerPoint</Application>
  <PresentationFormat>自定义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幼圆</vt:lpstr>
      <vt:lpstr>Arial</vt:lpstr>
      <vt:lpstr>Century Gothic</vt:lpstr>
      <vt:lpstr>Palatino Linotype</vt:lpstr>
      <vt:lpstr>季度收入演示文稿</vt:lpstr>
      <vt:lpstr>7.5 列表框</vt:lpstr>
      <vt:lpstr>列表框</vt:lpstr>
      <vt:lpstr>列表框</vt:lpstr>
      <vt:lpstr>要点与细节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1376</cp:revision>
  <dcterms:created xsi:type="dcterms:W3CDTF">2016-05-27T23:04:00Z</dcterms:created>
  <dcterms:modified xsi:type="dcterms:W3CDTF">2020-02-18T01:59:20Z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