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18" r:id="rId3"/>
    <p:sldId id="340" r:id="rId4"/>
    <p:sldId id="341" r:id="rId5"/>
    <p:sldId id="342" r:id="rId6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7.6 (</a:t>
            </a:r>
            <a:r>
              <a:rPr lang="zh-CN" altLang="en-US">
                <a:latin typeface="宋体" panose="02010600030101010101" pitchFamily="2" charset="-122"/>
              </a:rPr>
              <a:t>练习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>
                <a:latin typeface="宋体" panose="02010600030101010101" pitchFamily="2" charset="-122"/>
              </a:rPr>
              <a:t>学生信息编辑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(</a:t>
            </a:r>
            <a:r>
              <a:rPr lang="zh-CN" altLang="en-US">
                <a:solidFill>
                  <a:srgbClr val="002060"/>
                </a:solidFill>
              </a:rPr>
              <a:t>练习</a:t>
            </a:r>
            <a:r>
              <a:rPr lang="en-US" altLang="zh-CN">
                <a:solidFill>
                  <a:srgbClr val="002060"/>
                </a:solidFill>
              </a:rPr>
              <a:t>)</a:t>
            </a:r>
            <a:r>
              <a:rPr lang="zh-CN" altLang="en-US">
                <a:solidFill>
                  <a:srgbClr val="002060"/>
                </a:solidFill>
              </a:rPr>
              <a:t>学生信息编辑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练习：实现一个学生信息的编辑器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 - </a:t>
            </a:r>
            <a:r>
              <a:rPr lang="zh-CN" altLang="en-US" sz="2600" smtClean="0"/>
              <a:t>学号</a:t>
            </a:r>
            <a:r>
              <a:rPr lang="en-US" altLang="zh-CN" sz="2600" smtClean="0"/>
              <a:t>,</a:t>
            </a:r>
            <a:r>
              <a:rPr lang="en-US" altLang="zh-CN" sz="2600" smtClean="0"/>
              <a:t> </a:t>
            </a:r>
            <a:r>
              <a:rPr lang="zh-CN" altLang="en-US" sz="2600" smtClean="0"/>
              <a:t>姓名</a:t>
            </a:r>
            <a:r>
              <a:rPr lang="en-US" altLang="zh-CN" sz="2600" smtClean="0"/>
              <a:t>, </a:t>
            </a:r>
            <a:r>
              <a:rPr lang="en-US" altLang="zh-CN" sz="2600" smtClean="0"/>
              <a:t> </a:t>
            </a:r>
            <a:r>
              <a:rPr lang="zh-CN" altLang="en-US" sz="2600" smtClean="0"/>
              <a:t>性别</a:t>
            </a:r>
            <a:r>
              <a:rPr lang="en-US" altLang="zh-CN" sz="2600" smtClean="0"/>
              <a:t>,</a:t>
            </a:r>
            <a:r>
              <a:rPr lang="en-US" altLang="zh-CN" sz="2600" smtClean="0"/>
              <a:t>  </a:t>
            </a:r>
            <a:r>
              <a:rPr lang="zh-CN" altLang="en-US" sz="2600" smtClean="0"/>
              <a:t>手机号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</a:t>
            </a:r>
            <a:r>
              <a:rPr lang="en-US" altLang="zh-CN" sz="2600" smtClean="0"/>
              <a:t>- </a:t>
            </a:r>
            <a:r>
              <a:rPr lang="zh-CN" altLang="en-US" sz="2600" smtClean="0"/>
              <a:t>将数据保存到文件 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</a:t>
            </a:r>
            <a:r>
              <a:rPr lang="en-US" altLang="zh-CN" sz="2600" smtClean="0"/>
              <a:t>- </a:t>
            </a:r>
            <a:r>
              <a:rPr lang="zh-CN" altLang="en-US" sz="2600" smtClean="0"/>
              <a:t>启动时从文件读取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1757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(</a:t>
            </a:r>
            <a:r>
              <a:rPr lang="zh-CN" altLang="en-US">
                <a:solidFill>
                  <a:srgbClr val="002060"/>
                </a:solidFill>
              </a:rPr>
              <a:t>练习</a:t>
            </a:r>
            <a:r>
              <a:rPr lang="en-US" altLang="zh-CN">
                <a:solidFill>
                  <a:srgbClr val="002060"/>
                </a:solidFill>
              </a:rPr>
              <a:t>)</a:t>
            </a:r>
            <a:r>
              <a:rPr lang="zh-CN" altLang="en-US">
                <a:solidFill>
                  <a:srgbClr val="002060"/>
                </a:solidFill>
              </a:rPr>
              <a:t>学生信息编辑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2060"/>
                </a:solidFill>
              </a:rPr>
              <a:t>1 </a:t>
            </a:r>
            <a:r>
              <a:rPr lang="zh-CN" altLang="en-US" sz="2600" smtClean="0">
                <a:solidFill>
                  <a:srgbClr val="002060"/>
                </a:solidFill>
              </a:rPr>
              <a:t>界面布局</a:t>
            </a:r>
            <a:endParaRPr lang="en-US" altLang="zh-CN" sz="2600" smtClean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mtClean="0"/>
              <a:t>添加需要的控件</a:t>
            </a:r>
            <a:endParaRPr lang="en-US" altLang="zh-CN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mtClean="0"/>
              <a:t>修改显示文本 </a:t>
            </a:r>
            <a:r>
              <a:rPr lang="en-US" altLang="zh-CN" smtClean="0"/>
              <a:t>Text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mtClean="0"/>
              <a:t>手工对齐</a:t>
            </a:r>
            <a:endParaRPr lang="en-US" altLang="zh-CN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mtClean="0"/>
              <a:t>修改控件名 </a:t>
            </a:r>
            <a:r>
              <a:rPr lang="en-US" altLang="zh-CN" smtClean="0"/>
              <a:t>Name</a:t>
            </a:r>
          </a:p>
          <a:p>
            <a:pPr>
              <a:lnSpc>
                <a:spcPct val="120000"/>
              </a:lnSpc>
              <a:buFontTx/>
              <a:buChar char="-"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本例重点是业务逻辑，不使用布局器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78572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(</a:t>
            </a:r>
            <a:r>
              <a:rPr lang="zh-CN" altLang="en-US">
                <a:solidFill>
                  <a:srgbClr val="002060"/>
                </a:solidFill>
              </a:rPr>
              <a:t>练习</a:t>
            </a:r>
            <a:r>
              <a:rPr lang="en-US" altLang="zh-CN">
                <a:solidFill>
                  <a:srgbClr val="002060"/>
                </a:solidFill>
              </a:rPr>
              <a:t>)</a:t>
            </a:r>
            <a:r>
              <a:rPr lang="zh-CN" altLang="en-US">
                <a:solidFill>
                  <a:srgbClr val="002060"/>
                </a:solidFill>
              </a:rPr>
              <a:t>学生信息编辑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2060"/>
                </a:solidFill>
              </a:rPr>
              <a:t>2 </a:t>
            </a:r>
            <a:r>
              <a:rPr lang="zh-CN" altLang="en-US" sz="2600" smtClean="0">
                <a:solidFill>
                  <a:srgbClr val="002060"/>
                </a:solidFill>
              </a:rPr>
              <a:t>保存功能</a:t>
            </a:r>
            <a:endParaRPr lang="en-US" altLang="zh-CN" sz="2600" smtClean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点保存时，将界面的数据保存到文件中</a:t>
            </a:r>
            <a:endParaRPr lang="en-US" altLang="zh-CN" sz="2600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mtClean="0"/>
              <a:t>添加 </a:t>
            </a:r>
            <a:r>
              <a:rPr lang="en-US" altLang="zh-CN" smtClean="0"/>
              <a:t>NewtonSoft.json</a:t>
            </a:r>
            <a:r>
              <a:rPr lang="zh-CN" altLang="en-US" smtClean="0"/>
              <a:t>支持</a:t>
            </a:r>
            <a:endParaRPr lang="en-US" altLang="zh-CN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mtClean="0"/>
              <a:t>添加按钮事件处理</a:t>
            </a:r>
            <a:endParaRPr lang="en-US" altLang="zh-CN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mtClean="0"/>
              <a:t>将数据保存为</a:t>
            </a:r>
            <a:r>
              <a:rPr lang="en-US" altLang="zh-CN" smtClean="0"/>
              <a:t>JSON, </a:t>
            </a:r>
            <a:r>
              <a:rPr lang="zh-CN" altLang="en-US" smtClean="0"/>
              <a:t>存到文件中</a:t>
            </a:r>
            <a:endParaRPr lang="en-US" altLang="zh-CN" smtClean="0"/>
          </a:p>
          <a:p>
            <a:pPr>
              <a:lnSpc>
                <a:spcPct val="120000"/>
              </a:lnSpc>
              <a:buFontTx/>
              <a:buChar char="-"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关于</a:t>
            </a:r>
            <a:r>
              <a:rPr lang="en-US" altLang="zh-CN" sz="2600" smtClean="0"/>
              <a:t>JSON</a:t>
            </a:r>
            <a:r>
              <a:rPr lang="zh-CN" altLang="en-US" sz="2600" smtClean="0"/>
              <a:t>的使用，参考  </a:t>
            </a:r>
            <a:r>
              <a:rPr lang="en-US" altLang="zh-CN" sz="2600" smtClean="0">
                <a:solidFill>
                  <a:srgbClr val="0070C0"/>
                </a:solidFill>
              </a:rPr>
              <a:t>C#</a:t>
            </a:r>
            <a:r>
              <a:rPr lang="zh-CN" altLang="en-US" sz="2600" smtClean="0">
                <a:solidFill>
                  <a:srgbClr val="0070C0"/>
                </a:solidFill>
              </a:rPr>
              <a:t>基础篇 </a:t>
            </a:r>
            <a:r>
              <a:rPr lang="zh-CN" altLang="en-US" sz="2600" smtClean="0"/>
              <a:t>的第</a:t>
            </a:r>
            <a:r>
              <a:rPr lang="en-US" altLang="zh-CN" sz="2600" smtClean="0"/>
              <a:t>18</a:t>
            </a:r>
            <a:r>
              <a:rPr lang="zh-CN" altLang="en-US" sz="2600"/>
              <a:t>章</a:t>
            </a:r>
            <a:endParaRPr lang="zh-CN" altLang="en-US" sz="2600" smtClean="0"/>
          </a:p>
        </p:txBody>
      </p:sp>
    </p:spTree>
    <p:extLst>
      <p:ext uri="{BB962C8B-B14F-4D97-AF65-F5344CB8AC3E}">
        <p14:creationId xmlns:p14="http://schemas.microsoft.com/office/powerpoint/2010/main" val="283238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(</a:t>
            </a:r>
            <a:r>
              <a:rPr lang="zh-CN" altLang="en-US">
                <a:solidFill>
                  <a:srgbClr val="002060"/>
                </a:solidFill>
              </a:rPr>
              <a:t>练习</a:t>
            </a:r>
            <a:r>
              <a:rPr lang="en-US" altLang="zh-CN">
                <a:solidFill>
                  <a:srgbClr val="002060"/>
                </a:solidFill>
              </a:rPr>
              <a:t>)</a:t>
            </a:r>
            <a:r>
              <a:rPr lang="zh-CN" altLang="en-US">
                <a:solidFill>
                  <a:srgbClr val="002060"/>
                </a:solidFill>
              </a:rPr>
              <a:t>学生信息编辑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2060"/>
                </a:solidFill>
              </a:rPr>
              <a:t>3 </a:t>
            </a:r>
            <a:r>
              <a:rPr lang="zh-CN" altLang="en-US" sz="2600" smtClean="0">
                <a:solidFill>
                  <a:srgbClr val="002060"/>
                </a:solidFill>
              </a:rPr>
              <a:t>加载功能</a:t>
            </a:r>
            <a:endParaRPr lang="en-US" altLang="zh-CN" sz="2600" smtClean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当程序启动时，自动读取</a:t>
            </a:r>
            <a:r>
              <a:rPr lang="zh-CN" altLang="en-US" sz="2600" smtClean="0">
                <a:solidFill>
                  <a:srgbClr val="0070C0"/>
                </a:solidFill>
              </a:rPr>
              <a:t> </a:t>
            </a:r>
            <a:r>
              <a:rPr lang="en-US" altLang="zh-CN" sz="2600" smtClean="0">
                <a:solidFill>
                  <a:srgbClr val="0070C0"/>
                </a:solidFill>
              </a:rPr>
              <a:t>student.txt</a:t>
            </a:r>
            <a:r>
              <a:rPr lang="zh-CN" altLang="en-US" sz="2600" smtClean="0"/>
              <a:t>中的数据</a:t>
            </a:r>
            <a:endParaRPr lang="en-US" altLang="zh-CN" sz="2600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mtClean="0"/>
              <a:t>在构造方法中加载</a:t>
            </a:r>
            <a:endParaRPr lang="en-US" altLang="zh-CN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mtClean="0"/>
              <a:t>读取文件，转成</a:t>
            </a:r>
            <a:r>
              <a:rPr lang="en-US" altLang="zh-CN" smtClean="0"/>
              <a:t>JSON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mtClean="0"/>
              <a:t>将数据显示到界面</a:t>
            </a:r>
            <a:endParaRPr lang="en-US" altLang="zh-CN" smtClean="0"/>
          </a:p>
          <a:p>
            <a:pPr>
              <a:lnSpc>
                <a:spcPct val="120000"/>
              </a:lnSpc>
              <a:buFontTx/>
              <a:buChar char="-"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>
                <a:solidFill>
                  <a:srgbClr val="FF0000"/>
                </a:solidFill>
              </a:rPr>
              <a:t>作为练习，请课下自己完成</a:t>
            </a:r>
            <a:r>
              <a:rPr lang="zh-CN" altLang="en-US" sz="2600" smtClean="0"/>
              <a:t>。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3799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545</TotalTime>
  <Words>186</Words>
  <Application>Microsoft Office PowerPoint</Application>
  <PresentationFormat>自定义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幼圆</vt:lpstr>
      <vt:lpstr>Arial</vt:lpstr>
      <vt:lpstr>Century Gothic</vt:lpstr>
      <vt:lpstr>Palatino Linotype</vt:lpstr>
      <vt:lpstr>季度收入演示文稿</vt:lpstr>
      <vt:lpstr>7.6 (练习)学生信息编辑</vt:lpstr>
      <vt:lpstr>(练习)学生信息编辑</vt:lpstr>
      <vt:lpstr>(练习)学生信息编辑</vt:lpstr>
      <vt:lpstr>(练习)学生信息编辑</vt:lpstr>
      <vt:lpstr>(练习)学生信息编辑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1401</cp:revision>
  <dcterms:created xsi:type="dcterms:W3CDTF">2016-05-27T23:04:00Z</dcterms:created>
  <dcterms:modified xsi:type="dcterms:W3CDTF">2020-02-18T03:23:45Z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