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35" r:id="rId4"/>
    <p:sldId id="334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8.1 </a:t>
            </a:r>
            <a:r>
              <a:rPr lang="zh-CN" altLang="en-US" smtClean="0">
                <a:latin typeface="宋体" panose="02010600030101010101" pitchFamily="2" charset="-122"/>
              </a:rPr>
              <a:t>图片</a:t>
            </a:r>
            <a:r>
              <a:rPr lang="zh-CN" altLang="en-US">
                <a:latin typeface="宋体" panose="02010600030101010101" pitchFamily="2" charset="-122"/>
              </a:rPr>
              <a:t>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图片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Image</a:t>
            </a:r>
            <a:r>
              <a:rPr lang="en-US" altLang="zh-CN" sz="2600" smtClean="0"/>
              <a:t> : </a:t>
            </a:r>
            <a:r>
              <a:rPr lang="zh-CN" altLang="en-US" sz="2600" smtClean="0"/>
              <a:t>抽象类，图像的统称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Bitmap</a:t>
            </a:r>
            <a:r>
              <a:rPr lang="en-US" altLang="zh-CN" sz="2600" smtClean="0"/>
              <a:t>: </a:t>
            </a:r>
            <a:r>
              <a:rPr lang="zh-CN" altLang="en-US" sz="2600" smtClean="0"/>
              <a:t>具体类，</a:t>
            </a:r>
            <a:r>
              <a:rPr lang="zh-CN" altLang="en-US" sz="2600" smtClean="0"/>
              <a:t>位图，像素图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ym typeface="Wingdings" panose="05000000000000000000" pitchFamily="2" charset="2"/>
              </a:rPr>
              <a:t>示例：</a:t>
            </a:r>
            <a:endParaRPr lang="en-US" altLang="zh-CN" sz="2600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 Bitmap img = new Bitmap("c:\\</a:t>
            </a: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example</a:t>
            </a:r>
            <a:r>
              <a:rPr lang="en-US" altLang="zh-CN" sz="2600" smtClean="0">
                <a:solidFill>
                  <a:srgbClr val="0070C0"/>
                </a:solidFill>
                <a:sym typeface="Wingdings" panose="05000000000000000000" pitchFamily="2" charset="2"/>
              </a:rPr>
              <a:t>\\123.jpg");</a:t>
            </a:r>
            <a:endParaRPr lang="en-US" altLang="zh-CN" sz="26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  <a:sym typeface="Wingdings" panose="05000000000000000000" pitchFamily="2" charset="2"/>
              </a:rPr>
              <a:t> int </a:t>
            </a: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w = img.Width;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  <a:sym typeface="Wingdings" panose="05000000000000000000" pitchFamily="2" charset="2"/>
              </a:rPr>
              <a:t> int </a:t>
            </a:r>
            <a:r>
              <a:rPr lang="en-US" altLang="zh-CN" sz="2600">
                <a:solidFill>
                  <a:srgbClr val="0070C0"/>
                </a:solidFill>
                <a:sym typeface="Wingdings" panose="05000000000000000000" pitchFamily="2" charset="2"/>
              </a:rPr>
              <a:t>h = img.Height;</a:t>
            </a: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图片框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PictureBox</a:t>
            </a:r>
            <a:r>
              <a:rPr lang="en-US" altLang="zh-CN" sz="2600" smtClean="0"/>
              <a:t> </a:t>
            </a:r>
            <a:r>
              <a:rPr lang="zh-CN" altLang="en-US" sz="2600" smtClean="0"/>
              <a:t>图片框控件：用于显示一个图片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mtClean="0"/>
              <a:t>设置缩放模式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picbox.SizeMode </a:t>
            </a:r>
            <a:r>
              <a:rPr lang="en-US" altLang="zh-CN">
                <a:solidFill>
                  <a:srgbClr val="0070C0"/>
                </a:solidFill>
              </a:rPr>
              <a:t>= </a:t>
            </a:r>
            <a:r>
              <a:rPr lang="en-US" altLang="zh-CN">
                <a:solidFill>
                  <a:srgbClr val="0070C0"/>
                </a:solidFill>
              </a:rPr>
              <a:t>PictureBoxSizeMode.Zoom</a:t>
            </a:r>
            <a:r>
              <a:rPr lang="en-US" altLang="zh-CN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显示图片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picbox.Image </a:t>
            </a:r>
            <a:r>
              <a:rPr lang="en-US" altLang="zh-CN">
                <a:solidFill>
                  <a:srgbClr val="0070C0"/>
                </a:solidFill>
              </a:rPr>
              <a:t>= </a:t>
            </a:r>
            <a:r>
              <a:rPr lang="en-US" altLang="zh-CN">
                <a:solidFill>
                  <a:srgbClr val="0070C0"/>
                </a:solidFill>
              </a:rPr>
              <a:t>img</a:t>
            </a:r>
            <a:r>
              <a:rPr lang="en-US" altLang="zh-CN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或者加载图片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picbox.Load</a:t>
            </a:r>
            <a:r>
              <a:rPr lang="en-US" altLang="zh-CN">
                <a:solidFill>
                  <a:srgbClr val="0070C0"/>
                </a:solidFill>
              </a:rPr>
              <a:t>("c:\\</a:t>
            </a:r>
            <a:r>
              <a:rPr lang="en-US" altLang="zh-CN">
                <a:solidFill>
                  <a:srgbClr val="0070C0"/>
                </a:solidFill>
              </a:rPr>
              <a:t>example</a:t>
            </a:r>
            <a:r>
              <a:rPr lang="en-US" altLang="zh-CN" smtClean="0">
                <a:solidFill>
                  <a:srgbClr val="0070C0"/>
                </a:solidFill>
              </a:rPr>
              <a:t>\\123.jpg");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7352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smtClean="0"/>
              <a:t>1 </a:t>
            </a:r>
            <a:r>
              <a:rPr lang="zh-CN" altLang="en-US" sz="2800" smtClean="0"/>
              <a:t>图片文件的路径，用</a:t>
            </a:r>
            <a:r>
              <a:rPr lang="en-US" altLang="zh-CN" sz="2800" smtClean="0"/>
              <a:t>windows</a:t>
            </a:r>
            <a:r>
              <a:rPr lang="zh-CN" altLang="en-US" sz="2800" smtClean="0"/>
              <a:t>路径 </a:t>
            </a:r>
            <a:r>
              <a:rPr lang="en-US" altLang="zh-CN" sz="2800" smtClean="0"/>
              <a:t>( </a:t>
            </a:r>
            <a:r>
              <a:rPr lang="zh-CN" altLang="en-US" sz="2800" smtClean="0"/>
              <a:t>反斜杠 </a:t>
            </a:r>
            <a:r>
              <a:rPr lang="en-US" altLang="zh-CN" sz="28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"c:\\example\\123.jpg"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"c:/example/123.jpg"  </a:t>
            </a:r>
            <a:r>
              <a:rPr lang="zh-CN" altLang="en-US" smtClean="0">
                <a:solidFill>
                  <a:srgbClr val="FF0000"/>
                </a:solidFill>
              </a:rPr>
              <a:t>不支持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499</TotalTime>
  <Words>127</Words>
  <Application>Microsoft Office PowerPoint</Application>
  <PresentationFormat>自定义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Wingdings</vt:lpstr>
      <vt:lpstr>季度收入演示文稿</vt:lpstr>
      <vt:lpstr>8.1 图片框</vt:lpstr>
      <vt:lpstr>图片</vt:lpstr>
      <vt:lpstr>图片框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1337</cp:revision>
  <dcterms:created xsi:type="dcterms:W3CDTF">2016-05-27T23:04:00Z</dcterms:created>
  <dcterms:modified xsi:type="dcterms:W3CDTF">2020-02-14T07:23:48Z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