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19" r:id="rId4"/>
    <p:sldId id="320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9.4 </a:t>
            </a:r>
            <a:r>
              <a:rPr lang="zh-CN" altLang="en-US" smtClean="0">
                <a:latin typeface="宋体" panose="02010600030101010101" pitchFamily="2" charset="-122"/>
              </a:rPr>
              <a:t>自定义</a:t>
            </a:r>
            <a:r>
              <a:rPr lang="zh-CN" altLang="en-US">
                <a:latin typeface="宋体" panose="02010600030101010101" pitchFamily="2" charset="-122"/>
              </a:rPr>
              <a:t>属性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自定义属性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在自定义控件时，可以添加一些属性</a:t>
            </a:r>
            <a:r>
              <a:rPr lang="zh-CN" altLang="en-US" sz="2600" smtClean="0"/>
              <a:t>，在设计器的属性面板里可以直接编辑。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自定义属性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属性可以添加一些</a:t>
            </a:r>
            <a:r>
              <a:rPr lang="en-US" altLang="zh-CN" sz="2600" smtClean="0"/>
              <a:t>Attribute</a:t>
            </a:r>
            <a:r>
              <a:rPr lang="zh-CN" altLang="en-US" sz="2600" smtClean="0"/>
              <a:t>限定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 ( </a:t>
            </a:r>
            <a:r>
              <a:rPr lang="zh-CN" altLang="en-US" sz="2600" smtClean="0"/>
              <a:t>相当于 </a:t>
            </a:r>
            <a:r>
              <a:rPr lang="en-US" altLang="zh-CN" sz="2600" smtClean="0"/>
              <a:t>Java</a:t>
            </a:r>
            <a:r>
              <a:rPr lang="zh-CN" altLang="en-US" sz="2600" smtClean="0"/>
              <a:t>里的注解语法 </a:t>
            </a:r>
            <a:r>
              <a:rPr lang="en-US" altLang="zh-CN" sz="260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例如：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[</a:t>
            </a:r>
            <a:r>
              <a:rPr lang="en-US" altLang="zh-CN" sz="2600">
                <a:solidFill>
                  <a:srgbClr val="0070C0"/>
                </a:solidFill>
              </a:rPr>
              <a:t>Browsable(true</a:t>
            </a:r>
            <a:r>
              <a:rPr lang="en-US" altLang="zh-CN" sz="2600" smtClean="0">
                <a:solidFill>
                  <a:srgbClr val="0070C0"/>
                </a:solidFill>
              </a:rPr>
              <a:t>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[</a:t>
            </a:r>
            <a:r>
              <a:rPr lang="en-US" altLang="zh-CN" sz="2600">
                <a:solidFill>
                  <a:srgbClr val="0070C0"/>
                </a:solidFill>
              </a:rPr>
              <a:t>Category("</a:t>
            </a:r>
            <a:r>
              <a:rPr lang="en-US" altLang="zh-CN" sz="2600">
                <a:solidFill>
                  <a:srgbClr val="0070C0"/>
                </a:solidFill>
              </a:rPr>
              <a:t>Appearance</a:t>
            </a:r>
            <a:r>
              <a:rPr lang="en-US" altLang="zh-CN" sz="2600" smtClean="0">
                <a:solidFill>
                  <a:srgbClr val="0070C0"/>
                </a:solidFill>
              </a:rPr>
              <a:t>")]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[</a:t>
            </a:r>
            <a:r>
              <a:rPr lang="en-US" altLang="zh-CN" sz="2600">
                <a:solidFill>
                  <a:srgbClr val="0070C0"/>
                </a:solidFill>
              </a:rPr>
              <a:t>DesignerSerializationVisibility(DesignerSerializationVisibility.Visible</a:t>
            </a:r>
            <a:r>
              <a:rPr lang="en-US" altLang="zh-CN" sz="2600" smtClean="0">
                <a:solidFill>
                  <a:srgbClr val="0070C0"/>
                </a:solidFill>
              </a:rPr>
              <a:t>)] </a:t>
            </a:r>
          </a:p>
        </p:txBody>
      </p:sp>
    </p:spTree>
    <p:extLst>
      <p:ext uri="{BB962C8B-B14F-4D97-AF65-F5344CB8AC3E}">
        <p14:creationId xmlns:p14="http://schemas.microsoft.com/office/powerpoint/2010/main" val="33646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自定义属性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属性也可以重写 </a:t>
            </a:r>
            <a:r>
              <a:rPr lang="zh-CN" altLang="en-US" sz="2600"/>
              <a:t>。</a:t>
            </a:r>
            <a:r>
              <a:rPr lang="zh-CN" altLang="en-US" sz="2600" smtClean="0"/>
              <a:t>例如，可以重写 </a:t>
            </a:r>
            <a:r>
              <a:rPr lang="en-US" altLang="zh-CN" sz="2600" smtClean="0"/>
              <a:t>UserControl</a:t>
            </a:r>
            <a:r>
              <a:rPr lang="zh-CN" altLang="en-US" sz="2600"/>
              <a:t> </a:t>
            </a:r>
            <a:r>
              <a:rPr lang="zh-CN" altLang="en-US" sz="2600" smtClean="0"/>
              <a:t>的 </a:t>
            </a:r>
            <a:r>
              <a:rPr lang="en-US" altLang="zh-CN" sz="2600" smtClean="0"/>
              <a:t>Text </a:t>
            </a:r>
            <a:r>
              <a:rPr lang="zh-CN" altLang="en-US" sz="2600" smtClean="0"/>
              <a:t>属性。。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public override string Text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}</a:t>
            </a:r>
            <a:endParaRPr lang="en-US" altLang="zh-CN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610</TotalTime>
  <Words>93</Words>
  <Application>Microsoft Office PowerPoint</Application>
  <PresentationFormat>自定义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9.4 自定义属性</vt:lpstr>
      <vt:lpstr>自定义属性</vt:lpstr>
      <vt:lpstr>自定义属性</vt:lpstr>
      <vt:lpstr>自定义属性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1431</cp:revision>
  <dcterms:created xsi:type="dcterms:W3CDTF">2016-05-27T23:04:00Z</dcterms:created>
  <dcterms:modified xsi:type="dcterms:W3CDTF">2020-02-15T06:42:08Z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