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18" r:id="rId3"/>
    <p:sldId id="319" r:id="rId4"/>
    <p:sldId id="320" r:id="rId5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10.1 </a:t>
            </a:r>
            <a:r>
              <a:rPr lang="zh-CN" altLang="en-US" smtClean="0">
                <a:latin typeface="宋体" panose="02010600030101010101" pitchFamily="2" charset="-122"/>
              </a:rPr>
              <a:t>控件的包装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控件的包装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控件的包装，就是把标准控件包装一层，是复合控件的一种特殊形式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比如，比较常见的是对 </a:t>
            </a:r>
            <a:r>
              <a:rPr lang="en-US" altLang="zh-CN" sz="2600" smtClean="0"/>
              <a:t>TextBox </a:t>
            </a:r>
            <a:r>
              <a:rPr lang="zh-CN" altLang="en-US" sz="2600" smtClean="0"/>
              <a:t>的包装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public AfTextBox : UserControl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 lang="en-US" altLang="zh-CN" smtClean="0">
                <a:solidFill>
                  <a:srgbClr val="0070C0"/>
                </a:solidFill>
              </a:rPr>
              <a:t>    public TextBox  edit;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}</a:t>
            </a:r>
            <a:endParaRPr lang="en-US" altLang="zh-CN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控件的包装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TextBox</a:t>
            </a:r>
            <a:r>
              <a:rPr lang="zh-CN" altLang="en-US" sz="2600" smtClean="0"/>
              <a:t>不可调整高度、不可设置</a:t>
            </a:r>
            <a:r>
              <a:rPr lang="en-US" altLang="zh-CN" sz="2600" smtClean="0"/>
              <a:t>Padding</a:t>
            </a:r>
            <a:r>
              <a:rPr lang="zh-CN" altLang="en-US" sz="2600" smtClean="0"/>
              <a:t>，所以在布局时有点困扰。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演示：定义</a:t>
            </a:r>
            <a:r>
              <a:rPr lang="en-US" altLang="zh-CN" sz="2600" smtClean="0"/>
              <a:t>AfTextBox</a:t>
            </a:r>
            <a:r>
              <a:rPr lang="zh-CN" altLang="en-US" sz="2600" smtClean="0"/>
              <a:t>，实现一个可以调整高度的单行文本框。。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9626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控件的包装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设计思路：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创建一个</a:t>
            </a:r>
            <a:r>
              <a:rPr lang="en-US" altLang="zh-CN" sz="2600" smtClean="0"/>
              <a:t>UserControl,</a:t>
            </a:r>
            <a:r>
              <a:rPr lang="zh-CN" altLang="en-US" sz="2600"/>
              <a:t> </a:t>
            </a:r>
            <a:r>
              <a:rPr lang="zh-CN" altLang="en-US" sz="2600" smtClean="0"/>
              <a:t>将</a:t>
            </a:r>
            <a:r>
              <a:rPr lang="en-US" altLang="zh-CN" sz="2600" smtClean="0"/>
              <a:t>TextBox</a:t>
            </a:r>
            <a:r>
              <a:rPr lang="zh-CN" altLang="en-US" sz="2600" smtClean="0"/>
              <a:t>包在里面，显示的时候把</a:t>
            </a:r>
            <a:r>
              <a:rPr lang="en-US" altLang="zh-CN" sz="2600" smtClean="0"/>
              <a:t>TextBox</a:t>
            </a:r>
            <a:r>
              <a:rPr lang="zh-CN" altLang="en-US" sz="2600" smtClean="0"/>
              <a:t>定位在中央即可。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3602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621</TotalTime>
  <Words>120</Words>
  <Application>Microsoft Office PowerPoint</Application>
  <PresentationFormat>自定义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幼圆</vt:lpstr>
      <vt:lpstr>Arial</vt:lpstr>
      <vt:lpstr>Century Gothic</vt:lpstr>
      <vt:lpstr>Palatino Linotype</vt:lpstr>
      <vt:lpstr>季度收入演示文稿</vt:lpstr>
      <vt:lpstr>10.1 控件的包装</vt:lpstr>
      <vt:lpstr>控件的包装</vt:lpstr>
      <vt:lpstr>控件的包装</vt:lpstr>
      <vt:lpstr>控件的包装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1448</cp:revision>
  <dcterms:created xsi:type="dcterms:W3CDTF">2016-05-27T23:04:00Z</dcterms:created>
  <dcterms:modified xsi:type="dcterms:W3CDTF">2020-02-16T02:07:31Z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