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18" r:id="rId3"/>
    <p:sldId id="321" r:id="rId4"/>
    <p:sldId id="319" r:id="rId5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10.2 AfTextBox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AfTextBox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演示：定义一个</a:t>
            </a:r>
            <a:r>
              <a:rPr lang="en-US" altLang="zh-CN" sz="2600" smtClean="0"/>
              <a:t>UserControl</a:t>
            </a:r>
            <a:r>
              <a:rPr lang="zh-CN" altLang="en-US" sz="2600" smtClean="0"/>
              <a:t>，实现对</a:t>
            </a:r>
            <a:r>
              <a:rPr lang="en-US" altLang="zh-CN" sz="2600" smtClean="0"/>
              <a:t>TextBox</a:t>
            </a:r>
            <a:r>
              <a:rPr lang="zh-CN" altLang="en-US" sz="2600" smtClean="0"/>
              <a:t>的包装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形如：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public </a:t>
            </a:r>
            <a:r>
              <a:rPr lang="en-US" altLang="zh-CN" smtClean="0">
                <a:solidFill>
                  <a:srgbClr val="0070C0"/>
                </a:solidFill>
              </a:rPr>
              <a:t>AfTextBox : UserControl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}</a:t>
            </a:r>
            <a:endParaRPr lang="en-US" altLang="zh-CN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AfTextBox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</a:t>
            </a:r>
            <a:r>
              <a:rPr lang="zh-CN" altLang="en-US" sz="2600" smtClean="0"/>
              <a:t>在设计器，拖一个</a:t>
            </a:r>
            <a:r>
              <a:rPr lang="en-US" altLang="zh-CN" sz="2600"/>
              <a:t> </a:t>
            </a:r>
            <a:r>
              <a:rPr lang="en-US" altLang="zh-CN" sz="2600" smtClean="0"/>
              <a:t>TextBox </a:t>
            </a:r>
            <a:r>
              <a:rPr lang="zh-CN" altLang="en-US" sz="2600" smtClean="0"/>
              <a:t>进来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2 </a:t>
            </a:r>
            <a:r>
              <a:rPr lang="zh-CN" altLang="en-US" sz="2600" smtClean="0"/>
              <a:t>在代码里，手工对其布局  </a:t>
            </a:r>
            <a:r>
              <a:rPr lang="en-US" altLang="zh-CN" sz="2600" smtClean="0"/>
              <a:t>(5.2</a:t>
            </a:r>
            <a:r>
              <a:rPr lang="zh-CN" altLang="en-US" sz="2600" smtClean="0"/>
              <a:t>讲</a:t>
            </a:r>
            <a:r>
              <a:rPr lang="en-US" altLang="zh-CN" sz="260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/>
              <a:t>  override </a:t>
            </a:r>
            <a:r>
              <a:rPr lang="en-US" altLang="zh-CN"/>
              <a:t>void OnLayout(LayoutEventArgs </a:t>
            </a:r>
            <a:r>
              <a:rPr lang="en-US" altLang="zh-CN"/>
              <a:t>e</a:t>
            </a:r>
            <a:r>
              <a:rPr lang="en-US" altLang="zh-CN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/>
              <a:t>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51623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en-US" altLang="zh-CN" smtClean="0">
                <a:solidFill>
                  <a:srgbClr val="002060"/>
                </a:solidFill>
              </a:rPr>
              <a:t>AfTextBox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</a:rPr>
              <a:t>AfTextBox </a:t>
            </a:r>
            <a:r>
              <a:rPr lang="zh-CN" altLang="en-US" sz="2600" smtClean="0"/>
              <a:t>的使用：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刷新项目，打开</a:t>
            </a:r>
            <a:r>
              <a:rPr lang="en-US" altLang="zh-CN" sz="2600" smtClean="0"/>
              <a:t>Form1.cs</a:t>
            </a:r>
            <a:r>
              <a:rPr lang="zh-CN" altLang="en-US" sz="2600" smtClean="0"/>
              <a:t>，将</a:t>
            </a:r>
            <a:r>
              <a:rPr lang="en-US" altLang="zh-CN" sz="2600" smtClean="0"/>
              <a:t>AfTestBox</a:t>
            </a:r>
            <a:r>
              <a:rPr lang="zh-CN" altLang="en-US" sz="2600" smtClean="0"/>
              <a:t>拖放到</a:t>
            </a:r>
            <a:r>
              <a:rPr lang="en-US" altLang="zh-CN" sz="2600" smtClean="0"/>
              <a:t>Form1</a:t>
            </a:r>
            <a:r>
              <a:rPr lang="zh-CN" altLang="en-US" sz="2600" smtClean="0"/>
              <a:t>中。。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可以看到，</a:t>
            </a:r>
            <a:r>
              <a:rPr lang="zh-CN" altLang="en-US" sz="2600" smtClean="0"/>
              <a:t>包装后的文本框高度是可调节的。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196261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629</TotalTime>
  <Words>100</Words>
  <Application>Microsoft Office PowerPoint</Application>
  <PresentationFormat>自定义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幼圆</vt:lpstr>
      <vt:lpstr>Arial</vt:lpstr>
      <vt:lpstr>Century Gothic</vt:lpstr>
      <vt:lpstr>Palatino Linotype</vt:lpstr>
      <vt:lpstr>季度收入演示文稿</vt:lpstr>
      <vt:lpstr>10.2 AfTextBox</vt:lpstr>
      <vt:lpstr>AfTextBox</vt:lpstr>
      <vt:lpstr>AfTextBox</vt:lpstr>
      <vt:lpstr>AfTextBox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1459</cp:revision>
  <dcterms:created xsi:type="dcterms:W3CDTF">2016-05-27T23:04:00Z</dcterms:created>
  <dcterms:modified xsi:type="dcterms:W3CDTF">2020-02-16T02:30:42Z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