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18" r:id="rId3"/>
    <p:sldId id="322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10.3 </a:t>
            </a:r>
            <a:r>
              <a:rPr lang="zh-CN" altLang="en-US" smtClean="0">
                <a:latin typeface="宋体" panose="02010600030101010101" pitchFamily="2" charset="-122"/>
              </a:rPr>
              <a:t>单文件定义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单文件定义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默认的，一个</a:t>
            </a:r>
            <a:r>
              <a:rPr lang="en-US" altLang="zh-CN" sz="2600" smtClean="0"/>
              <a:t>UserControl </a:t>
            </a:r>
            <a:r>
              <a:rPr lang="zh-CN" altLang="en-US" sz="2600" smtClean="0"/>
              <a:t>类分拆为两个</a:t>
            </a:r>
            <a:r>
              <a:rPr lang="en-US" altLang="zh-CN" sz="2600" smtClean="0"/>
              <a:t>CS</a:t>
            </a:r>
            <a:r>
              <a:rPr lang="zh-CN" altLang="en-US" sz="2600" smtClean="0"/>
              <a:t>文件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例如，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  AfTextBox.cs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olidFill>
                  <a:srgbClr val="0070C0"/>
                </a:solidFill>
              </a:rPr>
              <a:t>  AfTextBox.Designer.cs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单文件定义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可以在一个单独的文件中定义，以方便重复使用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演示：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手工定义一个类 </a:t>
            </a:r>
            <a:r>
              <a:rPr lang="en-US" altLang="zh-CN" sz="2600" smtClean="0"/>
              <a:t>AfTextBox : UserControl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双击打开设计器，设计器会把界面代码写在同一个文件里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3 </a:t>
            </a:r>
            <a:r>
              <a:rPr lang="zh-CN" altLang="en-US" sz="2600" smtClean="0"/>
              <a:t>添加构造方法，调用 </a:t>
            </a:r>
            <a:r>
              <a:rPr lang="en-US" altLang="zh-CN" sz="2600"/>
              <a:t>InitializeComponent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637</TotalTime>
  <Words>87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10.3 单文件定义</vt:lpstr>
      <vt:lpstr>单文件定义</vt:lpstr>
      <vt:lpstr>单文件定义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1474</cp:revision>
  <dcterms:created xsi:type="dcterms:W3CDTF">2016-05-27T23:04:00Z</dcterms:created>
  <dcterms:modified xsi:type="dcterms:W3CDTF">2020-02-16T02:51:58Z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