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318" r:id="rId3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10.5 </a:t>
            </a:r>
            <a:r>
              <a:rPr lang="zh-CN" altLang="en-US" smtClean="0">
                <a:latin typeface="宋体" panose="02010600030101010101" pitchFamily="2" charset="-122"/>
              </a:rPr>
              <a:t>添加事件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添加事件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给 </a:t>
            </a:r>
            <a:r>
              <a:rPr lang="en-US" altLang="zh-CN" sz="2600" smtClean="0"/>
              <a:t>AfTextBox </a:t>
            </a:r>
            <a:r>
              <a:rPr lang="zh-CN" altLang="en-US" sz="2600" smtClean="0"/>
              <a:t>添加一个回车事件 </a:t>
            </a:r>
            <a:r>
              <a:rPr lang="en-US" altLang="zh-CN" sz="2600" smtClean="0"/>
              <a:t>ReturnPressed</a:t>
            </a:r>
            <a:endParaRPr lang="en-US" altLang="zh-CN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参考对照 </a:t>
            </a:r>
            <a:r>
              <a:rPr lang="en-US" altLang="zh-CN" sz="2600" smtClean="0"/>
              <a:t>9.5</a:t>
            </a:r>
            <a:r>
              <a:rPr lang="zh-CN" altLang="en-US" sz="2600" smtClean="0"/>
              <a:t>讲的过程 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641</TotalTime>
  <Words>28</Words>
  <Application>Microsoft Office PowerPoint</Application>
  <PresentationFormat>自定义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幼圆</vt:lpstr>
      <vt:lpstr>Arial</vt:lpstr>
      <vt:lpstr>Century Gothic</vt:lpstr>
      <vt:lpstr>Palatino Linotype</vt:lpstr>
      <vt:lpstr>季度收入演示文稿</vt:lpstr>
      <vt:lpstr>10.5 添加事件</vt:lpstr>
      <vt:lpstr>添加事件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1490</cp:revision>
  <dcterms:created xsi:type="dcterms:W3CDTF">2016-05-27T23:04:00Z</dcterms:created>
  <dcterms:modified xsi:type="dcterms:W3CDTF">2020-02-16T04:02:07Z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