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19" r:id="rId4"/>
    <p:sldId id="321" r:id="rId5"/>
    <p:sldId id="320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11.1 </a:t>
            </a:r>
            <a:r>
              <a:rPr lang="zh-CN" altLang="en-US" smtClean="0">
                <a:latin typeface="宋体" panose="02010600030101010101" pitchFamily="2" charset="-122"/>
              </a:rPr>
              <a:t>对话框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对话框 </a:t>
            </a:r>
            <a:r>
              <a:rPr lang="en-US" altLang="zh-CN" sz="2600" smtClean="0">
                <a:solidFill>
                  <a:srgbClr val="0070C0"/>
                </a:solidFill>
              </a:rPr>
              <a:t>Dialog</a:t>
            </a:r>
            <a:r>
              <a:rPr lang="zh-CN" altLang="en-US" sz="2600" smtClean="0"/>
              <a:t>，用于获取用户的输入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本章介绍对话框窗口的创建和使用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定义</a:t>
            </a:r>
            <a:r>
              <a:rPr lang="zh-CN" altLang="en-US" smtClean="0">
                <a:solidFill>
                  <a:srgbClr val="002060"/>
                </a:solidFill>
              </a:rPr>
              <a:t>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Form</a:t>
            </a:r>
            <a:r>
              <a:rPr lang="zh-CN" altLang="en-US" sz="2600" smtClean="0"/>
              <a:t>，代表一个窗口，普通窗口或对话框窗口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添加一个窗体</a:t>
            </a:r>
            <a:r>
              <a:rPr lang="en-US" altLang="zh-CN" sz="2600"/>
              <a:t> 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界面设计 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和普通窗口没有什么不同。。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62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使用对话框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弹出对话框窗口：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MyDialog </a:t>
            </a:r>
            <a:r>
              <a:rPr lang="en-US" altLang="zh-CN">
                <a:solidFill>
                  <a:srgbClr val="0070C0"/>
                </a:solidFill>
              </a:rPr>
              <a:t>dlg = new </a:t>
            </a:r>
            <a:r>
              <a:rPr lang="en-US" altLang="zh-CN">
                <a:solidFill>
                  <a:srgbClr val="0070C0"/>
                </a:solidFill>
              </a:rPr>
              <a:t>MyDialog</a:t>
            </a:r>
            <a:r>
              <a:rPr lang="en-US" altLang="zh-CN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dlg.ShowDialog(this);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dlg.Dispose();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其中，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 -   dlg.Show() </a:t>
            </a:r>
            <a:r>
              <a:rPr lang="zh-CN" altLang="en-US" sz="2600" smtClean="0"/>
              <a:t>作为普通窗口显示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 -   dlg.ShowDialog() </a:t>
            </a:r>
            <a:r>
              <a:rPr lang="zh-CN" altLang="en-US" sz="2600" smtClean="0"/>
              <a:t>作为对话框窗口显示</a:t>
            </a: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思考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Form</a:t>
            </a:r>
            <a:r>
              <a:rPr lang="zh-CN" altLang="en-US" sz="2600" smtClean="0"/>
              <a:t>窗口对象含有非托管资源，需要手工销毁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但是：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为什么刚刚 </a:t>
            </a:r>
            <a:r>
              <a:rPr lang="en-US" altLang="zh-CN" sz="2600" smtClean="0">
                <a:solidFill>
                  <a:srgbClr val="0070C0"/>
                </a:solidFill>
              </a:rPr>
              <a:t>ShowDialog() </a:t>
            </a:r>
            <a:r>
              <a:rPr lang="en-US" altLang="zh-CN" sz="2600" smtClean="0"/>
              <a:t>, </a:t>
            </a:r>
            <a:r>
              <a:rPr lang="zh-CN" altLang="en-US" sz="2600" smtClean="0"/>
              <a:t>就用 </a:t>
            </a:r>
            <a:r>
              <a:rPr lang="en-US" altLang="zh-CN" sz="2600" smtClean="0">
                <a:solidFill>
                  <a:srgbClr val="0070C0"/>
                </a:solidFill>
              </a:rPr>
              <a:t>Dispose()</a:t>
            </a:r>
            <a:r>
              <a:rPr lang="zh-CN" altLang="en-US" sz="2600" smtClean="0"/>
              <a:t>把它销毁掉？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注：</a:t>
            </a:r>
            <a:r>
              <a:rPr lang="en-US" altLang="zh-CN" sz="2600" smtClean="0"/>
              <a:t>Dispose</a:t>
            </a:r>
            <a:r>
              <a:rPr lang="zh-CN" altLang="en-US" sz="2600" smtClean="0">
                <a:solidFill>
                  <a:srgbClr val="FF0000"/>
                </a:solidFill>
              </a:rPr>
              <a:t>非托管资源</a:t>
            </a:r>
            <a:r>
              <a:rPr lang="zh-CN" altLang="en-US" sz="2600" smtClean="0"/>
              <a:t>，参考 基础篇的</a:t>
            </a:r>
            <a:r>
              <a:rPr lang="en-US" altLang="zh-CN" sz="2600" smtClean="0"/>
              <a:t>16.4</a:t>
            </a:r>
            <a:r>
              <a:rPr lang="zh-CN" altLang="en-US" sz="2600" smtClean="0"/>
              <a:t>讲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60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695</TotalTime>
  <Words>137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11.1 对话框</vt:lpstr>
      <vt:lpstr>对话框</vt:lpstr>
      <vt:lpstr>定义对话框</vt:lpstr>
      <vt:lpstr>使用对话框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1482</cp:revision>
  <dcterms:created xsi:type="dcterms:W3CDTF">2016-05-27T23:04:00Z</dcterms:created>
  <dcterms:modified xsi:type="dcterms:W3CDTF">2020-02-16T07:49:27Z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