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18" r:id="rId3"/>
    <p:sldId id="322" r:id="rId4"/>
    <p:sldId id="321" r:id="rId5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11.2 </a:t>
            </a:r>
            <a:r>
              <a:rPr lang="zh-CN" altLang="en-US" smtClean="0">
                <a:latin typeface="宋体" panose="02010600030101010101" pitchFamily="2" charset="-122"/>
              </a:rPr>
              <a:t>对话框</a:t>
            </a:r>
            <a:r>
              <a:rPr lang="zh-CN" altLang="en-US">
                <a:latin typeface="宋体" panose="02010600030101010101" pitchFamily="2" charset="-122"/>
              </a:rPr>
              <a:t>的阻塞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对话框的阻塞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mtClean="0"/>
              <a:t>阻塞 </a:t>
            </a:r>
            <a:r>
              <a:rPr lang="en-US" altLang="zh-CN" smtClean="0">
                <a:solidFill>
                  <a:srgbClr val="002060"/>
                </a:solidFill>
              </a:rPr>
              <a:t>Blocked </a:t>
            </a:r>
            <a:r>
              <a:rPr lang="zh-CN" altLang="en-US" smtClean="0"/>
              <a:t>，是对话框最重要的一个特性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/>
              <a:t>示例：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 lang="en-US" altLang="zh-CN" smtClean="0">
                <a:solidFill>
                  <a:srgbClr val="0070C0"/>
                </a:solidFill>
              </a:rPr>
              <a:t> MyDialog </a:t>
            </a:r>
            <a:r>
              <a:rPr lang="en-US" altLang="zh-CN">
                <a:solidFill>
                  <a:srgbClr val="0070C0"/>
                </a:solidFill>
              </a:rPr>
              <a:t>dlg = new MyDialog();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dlg.ShowDialog(this);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 </a:t>
            </a:r>
            <a:r>
              <a:rPr lang="en-US" altLang="zh-CN">
                <a:solidFill>
                  <a:srgbClr val="0070C0"/>
                </a:solidFill>
              </a:rPr>
              <a:t>dlg.Dispose</a:t>
            </a:r>
            <a:r>
              <a:rPr lang="en-US" altLang="zh-CN" smtClean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对话框的阻塞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mtClean="0"/>
              <a:t>演示：</a:t>
            </a:r>
            <a:r>
              <a:rPr lang="zh-CN" altLang="en-US" smtClean="0"/>
              <a:t>在 </a:t>
            </a:r>
            <a:r>
              <a:rPr lang="en-US" altLang="zh-CN" smtClean="0"/>
              <a:t>ShowDialog() </a:t>
            </a:r>
            <a:r>
              <a:rPr lang="zh-CN" altLang="en-US" smtClean="0"/>
              <a:t>的前后添加一些打印</a:t>
            </a:r>
            <a:endParaRPr lang="en-US" altLang="zh-CN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/>
              <a:t>观察打印输出 </a:t>
            </a:r>
            <a:endParaRPr lang="en-US" altLang="zh-CN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mtClean="0"/>
              <a:t>单步执行、观察程序的阻塞</a:t>
            </a:r>
            <a:endParaRPr lang="en-US" altLang="zh-CN" smtClean="0"/>
          </a:p>
          <a:p>
            <a:pPr>
              <a:lnSpc>
                <a:spcPct val="120000"/>
              </a:lnSpc>
              <a:buFontTx/>
              <a:buChar char="-"/>
            </a:pP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/>
              <a:t>结论：只有</a:t>
            </a:r>
            <a:r>
              <a:rPr lang="zh-CN" altLang="en-US" smtClean="0">
                <a:solidFill>
                  <a:srgbClr val="FF0000"/>
                </a:solidFill>
              </a:rPr>
              <a:t>当对话框</a:t>
            </a:r>
            <a:r>
              <a:rPr lang="zh-CN" altLang="en-US" smtClean="0">
                <a:solidFill>
                  <a:srgbClr val="FF0000"/>
                </a:solidFill>
              </a:rPr>
              <a:t>被用户关闭以后</a:t>
            </a:r>
            <a:r>
              <a:rPr lang="zh-CN" altLang="en-US" smtClean="0"/>
              <a:t>，</a:t>
            </a:r>
            <a:r>
              <a:rPr lang="en-US" altLang="zh-CN" smtClean="0"/>
              <a:t>ShowDialog()</a:t>
            </a:r>
            <a:r>
              <a:rPr lang="zh-CN" altLang="en-US" smtClean="0"/>
              <a:t>才会返回，程序得以继续执行。。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640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使用对话框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mtClean="0"/>
              <a:t>阻塞的效果：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1 </a:t>
            </a:r>
            <a:r>
              <a:rPr lang="zh-CN" altLang="en-US" smtClean="0"/>
              <a:t>方法卡在</a:t>
            </a:r>
            <a:r>
              <a:rPr lang="en-US" altLang="zh-CN" smtClean="0">
                <a:solidFill>
                  <a:srgbClr val="0070C0"/>
                </a:solidFill>
              </a:rPr>
              <a:t>ShowDialog </a:t>
            </a:r>
            <a:r>
              <a:rPr lang="zh-CN" altLang="en-US" smtClean="0"/>
              <a:t>这一行，不往下执行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2 </a:t>
            </a:r>
            <a:r>
              <a:rPr lang="zh-CN" altLang="en-US" smtClean="0"/>
              <a:t>对话框窗口可以活动，后面的父窗口不可以活动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/>
              <a:t>可以理解为，</a:t>
            </a:r>
            <a:r>
              <a:rPr lang="en-US" altLang="zh-CN" smtClean="0"/>
              <a:t>ShowDialog()</a:t>
            </a:r>
            <a:r>
              <a:rPr lang="zh-CN" altLang="en-US" smtClean="0"/>
              <a:t>内部有一</a:t>
            </a:r>
            <a:r>
              <a:rPr lang="zh-CN" altLang="en-US" smtClean="0"/>
              <a:t>个</a:t>
            </a:r>
            <a:r>
              <a:rPr lang="en-US" altLang="zh-CN" smtClean="0"/>
              <a:t>while</a:t>
            </a:r>
            <a:r>
              <a:rPr lang="zh-CN" altLang="en-US" smtClean="0"/>
              <a:t>循环，在一直等待窗口关闭事件。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55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720</TotalTime>
  <Words>137</Words>
  <Application>Microsoft Office PowerPoint</Application>
  <PresentationFormat>自定义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幼圆</vt:lpstr>
      <vt:lpstr>Arial</vt:lpstr>
      <vt:lpstr>Century Gothic</vt:lpstr>
      <vt:lpstr>Palatino Linotype</vt:lpstr>
      <vt:lpstr>季度收入演示文稿</vt:lpstr>
      <vt:lpstr>11.2 对话框的阻塞</vt:lpstr>
      <vt:lpstr>对话框的阻塞</vt:lpstr>
      <vt:lpstr>对话框的阻塞</vt:lpstr>
      <vt:lpstr>使用对话框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1504</cp:revision>
  <dcterms:created xsi:type="dcterms:W3CDTF">2016-05-27T23:04:00Z</dcterms:created>
  <dcterms:modified xsi:type="dcterms:W3CDTF">2020-02-16T08:32:28Z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