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8" r:id="rId3"/>
    <p:sldId id="322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11.3 </a:t>
            </a:r>
            <a:r>
              <a:rPr lang="zh-CN" altLang="en-US" smtClean="0">
                <a:latin typeface="宋体" panose="02010600030101010101" pitchFamily="2" charset="-122"/>
              </a:rPr>
              <a:t>对话框</a:t>
            </a:r>
            <a:r>
              <a:rPr lang="zh-CN" altLang="en-US">
                <a:latin typeface="宋体" panose="02010600030101010101" pitchFamily="2" charset="-122"/>
              </a:rPr>
              <a:t>的属性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对话框的属性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(</a:t>
            </a:r>
            <a:r>
              <a:rPr lang="zh-CN" altLang="en-US" sz="2600" smtClean="0"/>
              <a:t>外观</a:t>
            </a:r>
            <a:r>
              <a:rPr lang="en-US" altLang="zh-CN" sz="2600" smtClean="0"/>
              <a:t>) </a:t>
            </a:r>
            <a:r>
              <a:rPr lang="en-US" altLang="zh-CN" sz="2600" smtClean="0">
                <a:solidFill>
                  <a:srgbClr val="0070C0"/>
                </a:solidFill>
              </a:rPr>
              <a:t>Text</a:t>
            </a:r>
            <a:r>
              <a:rPr lang="en-US" altLang="zh-CN" sz="2600" smtClean="0"/>
              <a:t> </a:t>
            </a:r>
            <a:r>
              <a:rPr lang="zh-CN" altLang="en-US" sz="2600" smtClean="0"/>
              <a:t>窗口标题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(</a:t>
            </a:r>
            <a:r>
              <a:rPr lang="zh-CN" altLang="en-US" sz="2600" smtClean="0"/>
              <a:t>窗口样式</a:t>
            </a:r>
            <a:r>
              <a:rPr lang="en-US" altLang="zh-CN" sz="2600" smtClean="0"/>
              <a:t>) </a:t>
            </a:r>
            <a:r>
              <a:rPr lang="en-US" altLang="zh-CN" sz="2600" smtClean="0">
                <a:solidFill>
                  <a:srgbClr val="0070C0"/>
                </a:solidFill>
              </a:rPr>
              <a:t>MaximizeBox</a:t>
            </a:r>
            <a:r>
              <a:rPr lang="en-US" altLang="zh-CN" sz="2600" smtClean="0"/>
              <a:t> </a:t>
            </a:r>
            <a:r>
              <a:rPr lang="zh-CN" altLang="en-US" sz="2600" smtClean="0"/>
              <a:t>最大化按钮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(</a:t>
            </a:r>
            <a:r>
              <a:rPr lang="zh-CN" altLang="en-US" sz="2600"/>
              <a:t>窗口样式</a:t>
            </a:r>
            <a:r>
              <a:rPr lang="en-US" altLang="zh-CN" sz="2600" smtClean="0"/>
              <a:t>) </a:t>
            </a:r>
            <a:r>
              <a:rPr lang="en-US" altLang="zh-CN" sz="2600" smtClean="0">
                <a:solidFill>
                  <a:srgbClr val="0070C0"/>
                </a:solidFill>
              </a:rPr>
              <a:t>MinimizeBox</a:t>
            </a:r>
            <a:r>
              <a:rPr lang="en-US" altLang="zh-CN" sz="2600" smtClean="0"/>
              <a:t> </a:t>
            </a:r>
            <a:r>
              <a:rPr lang="zh-CN" altLang="en-US" sz="2600" smtClean="0"/>
              <a:t>最小化按钮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(</a:t>
            </a:r>
            <a:r>
              <a:rPr lang="zh-CN" altLang="en-US" sz="2600"/>
              <a:t>窗口样式</a:t>
            </a:r>
            <a:r>
              <a:rPr lang="en-US" altLang="zh-CN" sz="2600" smtClean="0"/>
              <a:t>) </a:t>
            </a:r>
            <a:r>
              <a:rPr lang="en-US" altLang="zh-CN" sz="2600" smtClean="0">
                <a:solidFill>
                  <a:srgbClr val="0070C0"/>
                </a:solidFill>
              </a:rPr>
              <a:t>ShowInTaskbar</a:t>
            </a:r>
            <a:r>
              <a:rPr lang="en-US" altLang="zh-CN" sz="2600" smtClean="0"/>
              <a:t> </a:t>
            </a:r>
            <a:r>
              <a:rPr lang="zh-CN" altLang="en-US" sz="2600" smtClean="0"/>
              <a:t>是否在任务栏显示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(</a:t>
            </a:r>
            <a:r>
              <a:rPr lang="zh-CN" altLang="en-US" sz="2600" smtClean="0"/>
              <a:t>布局</a:t>
            </a:r>
            <a:r>
              <a:rPr lang="en-US" altLang="zh-CN" sz="2600" smtClean="0"/>
              <a:t>) </a:t>
            </a:r>
            <a:r>
              <a:rPr lang="en-US" altLang="zh-CN" sz="2600" smtClean="0">
                <a:solidFill>
                  <a:srgbClr val="0070C0"/>
                </a:solidFill>
              </a:rPr>
              <a:t>StartPosition</a:t>
            </a:r>
            <a:r>
              <a:rPr lang="en-US" altLang="zh-CN" sz="2600" smtClean="0"/>
              <a:t> </a:t>
            </a:r>
            <a:r>
              <a:rPr lang="zh-CN" altLang="en-US" sz="2600" smtClean="0"/>
              <a:t>窗口显示位置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(</a:t>
            </a:r>
            <a:r>
              <a:rPr lang="zh-CN" altLang="en-US" sz="2600"/>
              <a:t>外观</a:t>
            </a:r>
            <a:r>
              <a:rPr lang="en-US" altLang="zh-CN" sz="2600" smtClean="0"/>
              <a:t>) </a:t>
            </a:r>
            <a:r>
              <a:rPr lang="en-US" altLang="zh-CN" sz="2600" smtClean="0">
                <a:solidFill>
                  <a:srgbClr val="0070C0"/>
                </a:solidFill>
              </a:rPr>
              <a:t>FormBorderStyle</a:t>
            </a:r>
            <a:r>
              <a:rPr lang="en-US" altLang="zh-CN" sz="2600" smtClean="0"/>
              <a:t> </a:t>
            </a:r>
            <a:r>
              <a:rPr lang="zh-CN" altLang="en-US" sz="2600" smtClean="0"/>
              <a:t>边框设定</a:t>
            </a:r>
            <a:r>
              <a:rPr lang="en-US" altLang="zh-CN" sz="2600" smtClean="0"/>
              <a:t>/</a:t>
            </a:r>
            <a:r>
              <a:rPr lang="zh-CN" altLang="en-US" sz="2600" smtClean="0"/>
              <a:t>是否可以调整大小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普通窗口也具有这些属性，一样的设定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7640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739</TotalTime>
  <Words>78</Words>
  <Application>Microsoft Office PowerPoint</Application>
  <PresentationFormat>自定义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11.3 对话框的属性</vt:lpstr>
      <vt:lpstr>对话框的属性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1519</cp:revision>
  <dcterms:created xsi:type="dcterms:W3CDTF">2016-05-27T23:04:00Z</dcterms:created>
  <dcterms:modified xsi:type="dcterms:W3CDTF">2020-02-17T01:08:50Z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