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23" r:id="rId3"/>
    <p:sldId id="325" r:id="rId4"/>
    <p:sldId id="318" r:id="rId5"/>
    <p:sldId id="324" r:id="rId6"/>
    <p:sldId id="322" r:id="rId7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62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440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97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>
                <a:latin typeface="宋体" panose="02010600030101010101" pitchFamily="2" charset="-122"/>
              </a:rPr>
              <a:t>11.4 </a:t>
            </a:r>
            <a:r>
              <a:rPr lang="zh-CN" altLang="en-US" smtClean="0">
                <a:latin typeface="宋体" panose="02010600030101010101" pitchFamily="2" charset="-122"/>
              </a:rPr>
              <a:t>对话框</a:t>
            </a:r>
            <a:r>
              <a:rPr lang="zh-CN" altLang="en-US">
                <a:latin typeface="宋体" panose="02010600030101010101" pitchFamily="2" charset="-122"/>
              </a:rPr>
              <a:t>的返回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C#</a:t>
            </a:r>
            <a:r>
              <a:rPr lang="zh-CN" altLang="en-US" sz="3200" smtClean="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系列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WinForm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入门篇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对话框的返回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600" smtClean="0"/>
              <a:t>本节课内容：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1 </a:t>
            </a:r>
            <a:r>
              <a:rPr lang="zh-CN" altLang="en-US" sz="2600" smtClean="0"/>
              <a:t>如何关闭对话框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2 </a:t>
            </a:r>
            <a:r>
              <a:rPr lang="zh-CN" altLang="en-US" sz="2600" smtClean="0"/>
              <a:t>如何取得对话框的输入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26046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对话框的返回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mtClean="0"/>
              <a:t>当对话框关闭时，</a:t>
            </a:r>
            <a:r>
              <a:rPr lang="en-US" altLang="zh-CN" smtClean="0"/>
              <a:t>ShowDialog() </a:t>
            </a:r>
            <a:r>
              <a:rPr lang="zh-CN" altLang="en-US" smtClean="0"/>
              <a:t>返回一个值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mtClean="0"/>
              <a:t>示例：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  MyDialog </a:t>
            </a:r>
            <a:r>
              <a:rPr lang="en-US" altLang="zh-CN">
                <a:solidFill>
                  <a:srgbClr val="0070C0"/>
                </a:solidFill>
              </a:rPr>
              <a:t>dlg = new </a:t>
            </a:r>
            <a:r>
              <a:rPr lang="en-US" altLang="zh-CN">
                <a:solidFill>
                  <a:srgbClr val="0070C0"/>
                </a:solidFill>
              </a:rPr>
              <a:t>MyDialog</a:t>
            </a:r>
            <a:r>
              <a:rPr lang="en-US" altLang="zh-CN" smtClean="0">
                <a:solidFill>
                  <a:srgbClr val="0070C0"/>
                </a:solidFill>
              </a:rPr>
              <a:t>();</a:t>
            </a:r>
            <a:endParaRPr lang="en-US" altLang="zh-CN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  DialogResult rc = </a:t>
            </a:r>
            <a:r>
              <a:rPr lang="en-US" altLang="zh-CN">
                <a:solidFill>
                  <a:srgbClr val="0070C0"/>
                </a:solidFill>
              </a:rPr>
              <a:t>dlg.ShowDialog</a:t>
            </a:r>
            <a:r>
              <a:rPr lang="en-US" altLang="zh-CN" smtClean="0">
                <a:solidFill>
                  <a:srgbClr val="0070C0"/>
                </a:solidFill>
              </a:rPr>
              <a:t>();            </a:t>
            </a:r>
            <a:endParaRPr lang="en-US" altLang="zh-CN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  dlg.Dispose();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mtClean="0"/>
              <a:t>怎么让对话框关闭呢？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64879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对话框的返回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mtClean="0"/>
              <a:t>设置 </a:t>
            </a:r>
            <a:r>
              <a:rPr lang="en-US" altLang="zh-CN" smtClean="0"/>
              <a:t>Form.DialogResult </a:t>
            </a:r>
            <a:r>
              <a:rPr lang="zh-CN" altLang="en-US" smtClean="0"/>
              <a:t>属性时，可以关闭对话框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mtClean="0"/>
              <a:t>示例：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 void </a:t>
            </a:r>
            <a:r>
              <a:rPr lang="en-US" altLang="zh-CN"/>
              <a:t>okButton_Click(object sender, EventArgs e)</a:t>
            </a:r>
          </a:p>
          <a:p>
            <a:pPr marL="0" indent="0">
              <a:buNone/>
            </a:pPr>
            <a:r>
              <a:rPr lang="en-US" altLang="zh-CN"/>
              <a:t>     </a:t>
            </a:r>
            <a:r>
              <a:rPr lang="en-US" altLang="zh-CN" smtClean="0"/>
              <a:t>{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         </a:t>
            </a:r>
            <a:r>
              <a:rPr lang="en-US" altLang="zh-CN" smtClean="0">
                <a:solidFill>
                  <a:srgbClr val="0070C0"/>
                </a:solidFill>
              </a:rPr>
              <a:t>this.DialogResult </a:t>
            </a:r>
            <a:r>
              <a:rPr lang="en-US" altLang="zh-CN">
                <a:solidFill>
                  <a:srgbClr val="0070C0"/>
                </a:solidFill>
              </a:rPr>
              <a:t>= DialogResult.OK;</a:t>
            </a:r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en-US" altLang="zh-CN" smtClean="0"/>
              <a:t>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mtClean="0"/>
              <a:t>并且，这个 </a:t>
            </a:r>
            <a:r>
              <a:rPr lang="en-US" altLang="zh-CN" smtClean="0"/>
              <a:t>DialogResult </a:t>
            </a:r>
            <a:r>
              <a:rPr lang="zh-CN" altLang="en-US" smtClean="0"/>
              <a:t>就是 </a:t>
            </a:r>
            <a:r>
              <a:rPr lang="en-US" altLang="zh-CN" smtClean="0"/>
              <a:t>ShowDialog() </a:t>
            </a:r>
            <a:r>
              <a:rPr lang="zh-CN" altLang="en-US" smtClean="0"/>
              <a:t>的返回值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17575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取得用户输入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mtClean="0"/>
              <a:t>先判断用户是点了‘确定’还是‘取消’</a:t>
            </a:r>
            <a:endParaRPr lang="en-US" altLang="zh-CN" smtClean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mtClean="0"/>
              <a:t>再从对话框中取得用户的输入值</a:t>
            </a:r>
            <a:r>
              <a:rPr lang="en-US" altLang="zh-CN" smtClean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   DialogResult </a:t>
            </a:r>
            <a:r>
              <a:rPr lang="en-US" altLang="zh-CN">
                <a:solidFill>
                  <a:srgbClr val="0070C0"/>
                </a:solidFill>
              </a:rPr>
              <a:t>rc = dlg.ShowDialog();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   if(rc </a:t>
            </a:r>
            <a:r>
              <a:rPr lang="en-US" altLang="zh-CN">
                <a:solidFill>
                  <a:srgbClr val="0070C0"/>
                </a:solidFill>
              </a:rPr>
              <a:t>== DialogResult.OK)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</a:t>
            </a:r>
            <a:r>
              <a:rPr lang="en-US" altLang="zh-CN" smtClean="0">
                <a:solidFill>
                  <a:srgbClr val="0070C0"/>
                </a:solidFill>
              </a:rPr>
              <a:t>  {</a:t>
            </a:r>
            <a:endParaRPr lang="en-US" altLang="zh-CN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         string str = dlg.edit.Text;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olidFill>
                  <a:srgbClr val="0070C0"/>
                </a:solidFill>
              </a:rPr>
              <a:t> </a:t>
            </a:r>
            <a:r>
              <a:rPr lang="en-US" altLang="zh-CN" smtClean="0">
                <a:solidFill>
                  <a:srgbClr val="0070C0"/>
                </a:solidFill>
              </a:rPr>
              <a:t>        ……</a:t>
            </a:r>
            <a:endParaRPr lang="en-US" altLang="zh-CN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0070C0"/>
                </a:solidFill>
              </a:rPr>
              <a:t>   }</a:t>
            </a:r>
            <a:endParaRPr lang="en-US" altLang="zh-CN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6318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4868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小结</a:t>
            </a:r>
            <a:endParaRPr lang="en-US" altLang="zh-CN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smtClean="0"/>
              <a:t>1 </a:t>
            </a:r>
            <a:r>
              <a:rPr lang="zh-CN" altLang="en-US" sz="2600" smtClean="0"/>
              <a:t>设置 </a:t>
            </a:r>
            <a:r>
              <a:rPr lang="en-US" altLang="zh-CN" sz="2600" smtClean="0"/>
              <a:t>DialogResult</a:t>
            </a:r>
            <a:r>
              <a:rPr lang="zh-CN" altLang="en-US" sz="2600" smtClean="0"/>
              <a:t>，有两层作用：</a:t>
            </a:r>
            <a:endParaRPr lang="en-US" altLang="zh-CN" sz="2600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 smtClean="0"/>
              <a:t>关闭对话框</a:t>
            </a:r>
            <a:endParaRPr lang="en-US" altLang="zh-CN" sz="2600" smtClean="0"/>
          </a:p>
          <a:p>
            <a:pPr>
              <a:lnSpc>
                <a:spcPct val="120000"/>
              </a:lnSpc>
              <a:buFontTx/>
              <a:buChar char="-"/>
            </a:pPr>
            <a:r>
              <a:rPr lang="zh-CN" altLang="en-US" sz="2600" smtClean="0"/>
              <a:t>设定返回值</a:t>
            </a:r>
            <a:r>
              <a:rPr lang="en-US" altLang="zh-CN" sz="2600" smtClean="0"/>
              <a:t>, </a:t>
            </a:r>
            <a:r>
              <a:rPr lang="zh-CN" altLang="en-US" sz="2600" smtClean="0"/>
              <a:t>即 </a:t>
            </a:r>
            <a:r>
              <a:rPr lang="en-US" altLang="zh-CN" sz="2600" smtClean="0"/>
              <a:t>ShowDialog() </a:t>
            </a:r>
            <a:r>
              <a:rPr lang="zh-CN" altLang="en-US" sz="2600" smtClean="0"/>
              <a:t>返回的值</a:t>
            </a:r>
            <a:endParaRPr lang="en-US" altLang="zh-CN" sz="2600" smtClean="0"/>
          </a:p>
          <a:p>
            <a:pPr marL="0" indent="0">
              <a:lnSpc>
                <a:spcPct val="120000"/>
              </a:lnSpc>
              <a:buNone/>
            </a:pPr>
            <a:endParaRPr lang="en-US" altLang="zh-CN" sz="2600" smtClean="0"/>
          </a:p>
        </p:txBody>
      </p:sp>
    </p:spTree>
    <p:extLst>
      <p:ext uri="{BB962C8B-B14F-4D97-AF65-F5344CB8AC3E}">
        <p14:creationId xmlns:p14="http://schemas.microsoft.com/office/powerpoint/2010/main" val="376407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782</TotalTime>
  <Words>174</Words>
  <Application>Microsoft Office PowerPoint</Application>
  <PresentationFormat>自定义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幼圆</vt:lpstr>
      <vt:lpstr>Arial</vt:lpstr>
      <vt:lpstr>Century Gothic</vt:lpstr>
      <vt:lpstr>Palatino Linotype</vt:lpstr>
      <vt:lpstr>季度收入演示文稿</vt:lpstr>
      <vt:lpstr>11.4 对话框的返回</vt:lpstr>
      <vt:lpstr>对话框的返回</vt:lpstr>
      <vt:lpstr>对话框的返回</vt:lpstr>
      <vt:lpstr>对话框的返回</vt:lpstr>
      <vt:lpstr>取得用户输入</vt:lpstr>
      <vt:lpstr>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1555</cp:revision>
  <dcterms:created xsi:type="dcterms:W3CDTF">2016-05-27T23:04:00Z</dcterms:created>
  <dcterms:modified xsi:type="dcterms:W3CDTF">2020-02-17T02:14:39Z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