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8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12.1 </a:t>
            </a:r>
            <a:r>
              <a:rPr lang="zh-CN" altLang="en-US" smtClean="0">
                <a:latin typeface="宋体" panose="02010600030101010101" pitchFamily="2" charset="-122"/>
              </a:rPr>
              <a:t>系统</a:t>
            </a:r>
            <a:r>
              <a:rPr lang="zh-CN" altLang="en-US">
                <a:latin typeface="宋体" panose="02010600030101010101" pitchFamily="2" charset="-122"/>
              </a:rPr>
              <a:t>对话框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系统对话框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系统自带的一些对话框类：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  </a:t>
            </a:r>
            <a:r>
              <a:rPr lang="en-US" altLang="zh-CN" smtClean="0">
                <a:solidFill>
                  <a:srgbClr val="0070C0"/>
                </a:solidFill>
              </a:rPr>
              <a:t>OpenFileDialog</a:t>
            </a:r>
            <a:r>
              <a:rPr lang="en-US" altLang="zh-CN" smtClean="0"/>
              <a:t> </a:t>
            </a:r>
            <a:r>
              <a:rPr lang="zh-CN" altLang="en-US" smtClean="0"/>
              <a:t>打开文件对话框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70C0"/>
                </a:solidFill>
              </a:rPr>
              <a:t>SaveFileDialog</a:t>
            </a:r>
            <a:r>
              <a:rPr lang="en-US" altLang="zh-CN" smtClean="0"/>
              <a:t> </a:t>
            </a:r>
            <a:r>
              <a:rPr lang="zh-CN" altLang="en-US" smtClean="0"/>
              <a:t>保存文件对话框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70C0"/>
                </a:solidFill>
              </a:rPr>
              <a:t>FolderBrowserDialog</a:t>
            </a:r>
            <a:r>
              <a:rPr lang="en-US" altLang="zh-CN" smtClean="0"/>
              <a:t> </a:t>
            </a:r>
            <a:r>
              <a:rPr lang="zh-CN" altLang="en-US" smtClean="0"/>
              <a:t>目录选择对话框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70C0"/>
                </a:solidFill>
              </a:rPr>
              <a:t>ColorDialog</a:t>
            </a:r>
            <a:r>
              <a:rPr lang="en-US" altLang="zh-CN" smtClean="0"/>
              <a:t> </a:t>
            </a:r>
            <a:r>
              <a:rPr lang="zh-CN" altLang="en-US" smtClean="0"/>
              <a:t>颜色选择对话框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70C0"/>
                </a:solidFill>
              </a:rPr>
              <a:t>FontDialog</a:t>
            </a:r>
            <a:r>
              <a:rPr lang="en-US" altLang="zh-CN" smtClean="0"/>
              <a:t> </a:t>
            </a:r>
            <a:r>
              <a:rPr lang="zh-CN" altLang="en-US" smtClean="0"/>
              <a:t>字体选择对括框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在官方文档里，直接搜索查看示例即可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705</TotalTime>
  <Words>59</Words>
  <Application>Microsoft Office PowerPoint</Application>
  <PresentationFormat>自定义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12.1 系统对话框</vt:lpstr>
      <vt:lpstr>系统对话框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1490</cp:revision>
  <dcterms:created xsi:type="dcterms:W3CDTF">2016-05-27T23:04:00Z</dcterms:created>
  <dcterms:modified xsi:type="dcterms:W3CDTF">2020-02-18T01:24:39Z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