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18" r:id="rId3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12.2 (</a:t>
            </a:r>
            <a:r>
              <a:rPr lang="zh-CN" altLang="en-US">
                <a:latin typeface="宋体" panose="02010600030101010101" pitchFamily="2" charset="-122"/>
              </a:rPr>
              <a:t>练习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图片查看器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图片查看器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练习：实现一个图片查看器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选择一个目录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列出该目录下所有的图片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     </a:t>
            </a:r>
            <a:r>
              <a:rPr lang="en-US" altLang="zh-CN" sz="2600" smtClean="0">
                <a:solidFill>
                  <a:srgbClr val="0070C0"/>
                </a:solidFill>
              </a:rPr>
              <a:t>*.jpg *.jpeg *.png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3 </a:t>
            </a:r>
            <a:r>
              <a:rPr lang="zh-CN" altLang="en-US" sz="2600" smtClean="0"/>
              <a:t>单击选择一项时，打开图片显示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724</TotalTime>
  <Words>60</Words>
  <Application>Microsoft Office PowerPoint</Application>
  <PresentationFormat>自定义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幼圆</vt:lpstr>
      <vt:lpstr>Arial</vt:lpstr>
      <vt:lpstr>Century Gothic</vt:lpstr>
      <vt:lpstr>Palatino Linotype</vt:lpstr>
      <vt:lpstr>季度收入演示文稿</vt:lpstr>
      <vt:lpstr>12.2 (练习)图片查看器</vt:lpstr>
      <vt:lpstr>(练习)图片查看器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1493</cp:revision>
  <dcterms:created xsi:type="dcterms:W3CDTF">2016-05-27T23:04:00Z</dcterms:created>
  <dcterms:modified xsi:type="dcterms:W3CDTF">2020-02-18T07:10:00Z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