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19" r:id="rId4"/>
    <p:sldId id="320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onfont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13.1 </a:t>
            </a:r>
            <a:r>
              <a:rPr lang="zh-CN" altLang="en-US" smtClean="0">
                <a:latin typeface="宋体" panose="02010600030101010101" pitchFamily="2" charset="-122"/>
              </a:rPr>
              <a:t>菜单栏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本章内容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本章内容：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 </a:t>
            </a:r>
            <a:r>
              <a:rPr lang="zh-CN" altLang="en-US" sz="2600" smtClean="0">
                <a:solidFill>
                  <a:srgbClr val="002060"/>
                </a:solidFill>
              </a:rPr>
              <a:t>菜单栏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 </a:t>
            </a:r>
            <a:r>
              <a:rPr lang="zh-CN" altLang="en-US" sz="2600" smtClean="0">
                <a:solidFill>
                  <a:srgbClr val="002060"/>
                </a:solidFill>
              </a:rPr>
              <a:t>工具栏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2060"/>
                </a:solidFill>
              </a:rPr>
              <a:t> </a:t>
            </a:r>
            <a:r>
              <a:rPr lang="zh-CN" altLang="en-US" sz="2600" smtClean="0">
                <a:solidFill>
                  <a:srgbClr val="002060"/>
                </a:solidFill>
              </a:rPr>
              <a:t>右键菜单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重点是右键菜单的实现。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菜单栏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菜单栏 </a:t>
            </a:r>
            <a:r>
              <a:rPr lang="en-US" altLang="zh-CN" sz="2600" smtClean="0">
                <a:solidFill>
                  <a:srgbClr val="0070C0"/>
                </a:solidFill>
              </a:rPr>
              <a:t>MenuStrip </a:t>
            </a:r>
            <a:r>
              <a:rPr lang="zh-CN" altLang="en-US" sz="2600" smtClean="0"/>
              <a:t>，</a:t>
            </a:r>
            <a:r>
              <a:rPr lang="zh-CN" altLang="en-US" sz="2600" smtClean="0"/>
              <a:t>支持可视化编辑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添加 </a:t>
            </a:r>
            <a:r>
              <a:rPr lang="en-US" altLang="zh-CN" sz="2600" smtClean="0"/>
              <a:t>MenuStrip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添加菜单、菜单项、分隔线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给菜单项设置属性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      </a:t>
            </a:r>
            <a:r>
              <a:rPr lang="en-US" altLang="zh-CN" sz="2600" smtClean="0">
                <a:solidFill>
                  <a:srgbClr val="0070C0"/>
                </a:solidFill>
              </a:rPr>
              <a:t>Name</a:t>
            </a:r>
            <a:r>
              <a:rPr lang="en-US" altLang="zh-CN" sz="2600" smtClean="0"/>
              <a:t> </a:t>
            </a:r>
            <a:r>
              <a:rPr lang="zh-CN" altLang="en-US" sz="2600" smtClean="0"/>
              <a:t>字段名</a:t>
            </a:r>
            <a:r>
              <a:rPr lang="en-US" altLang="zh-CN" sz="2600" smtClean="0"/>
              <a:t>,  </a:t>
            </a:r>
            <a:r>
              <a:rPr lang="en-US" altLang="zh-CN" sz="2600" smtClean="0">
                <a:solidFill>
                  <a:srgbClr val="0070C0"/>
                </a:solidFill>
              </a:rPr>
              <a:t>Text</a:t>
            </a:r>
            <a:r>
              <a:rPr lang="en-US" altLang="zh-CN" sz="2600" smtClean="0"/>
              <a:t> </a:t>
            </a:r>
            <a:r>
              <a:rPr lang="zh-CN" altLang="en-US" sz="2600" smtClean="0"/>
              <a:t>文本显示 </a:t>
            </a:r>
            <a:r>
              <a:rPr lang="en-US" altLang="zh-CN" sz="2600" smtClean="0"/>
              <a:t>, </a:t>
            </a:r>
            <a:r>
              <a:rPr lang="en-US" altLang="zh-CN" sz="2600" smtClean="0">
                <a:solidFill>
                  <a:srgbClr val="0070C0"/>
                </a:solidFill>
              </a:rPr>
              <a:t>Image</a:t>
            </a:r>
            <a:r>
              <a:rPr lang="en-US" altLang="zh-CN" sz="2600" smtClean="0"/>
              <a:t> : </a:t>
            </a:r>
            <a:r>
              <a:rPr lang="zh-CN" altLang="en-US" sz="2600" smtClean="0"/>
              <a:t>图标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给</a:t>
            </a:r>
            <a:r>
              <a:rPr lang="zh-CN" altLang="en-US" sz="2600"/>
              <a:t>菜单项添加事件处理 </a:t>
            </a:r>
            <a:r>
              <a:rPr lang="en-US" altLang="zh-CN" sz="2600"/>
              <a:t>( </a:t>
            </a:r>
            <a:r>
              <a:rPr lang="zh-CN" altLang="en-US" sz="2600"/>
              <a:t>双击即可 </a:t>
            </a:r>
            <a:r>
              <a:rPr lang="en-US" altLang="zh-CN" sz="260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菜单栏不是本课程的重点，了解即可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>
                <a:hlinkClick r:id="rId2"/>
              </a:rPr>
              <a:t>https://www.iconfont.cn/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9691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731</TotalTime>
  <Words>96</Words>
  <Application>Microsoft Office PowerPoint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13.1 菜单栏</vt:lpstr>
      <vt:lpstr>本章内容</vt:lpstr>
      <vt:lpstr>菜单栏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1503</cp:revision>
  <dcterms:created xsi:type="dcterms:W3CDTF">2016-05-27T23:04:00Z</dcterms:created>
  <dcterms:modified xsi:type="dcterms:W3CDTF">2020-02-19T02:17:26Z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