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9" r:id="rId3"/>
    <p:sldId id="321" r:id="rId4"/>
    <p:sldId id="322" r:id="rId5"/>
    <p:sldId id="320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13.3 </a:t>
            </a:r>
            <a:r>
              <a:rPr lang="zh-CN" altLang="en-US" smtClean="0">
                <a:latin typeface="宋体" panose="02010600030101010101" pitchFamily="2" charset="-122"/>
              </a:rPr>
              <a:t>右键</a:t>
            </a:r>
            <a:r>
              <a:rPr lang="zh-CN" altLang="en-US">
                <a:latin typeface="宋体" panose="02010600030101010101" pitchFamily="2" charset="-122"/>
              </a:rPr>
              <a:t>菜单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右键菜单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右键菜单 </a:t>
            </a:r>
            <a:r>
              <a:rPr lang="en-US" altLang="zh-CN" sz="2600" smtClean="0"/>
              <a:t>,  </a:t>
            </a:r>
            <a:r>
              <a:rPr lang="en-US" altLang="zh-CN" sz="2600" smtClean="0">
                <a:solidFill>
                  <a:srgbClr val="0070C0"/>
                </a:solidFill>
              </a:rPr>
              <a:t>ContextMenuStrip</a:t>
            </a:r>
            <a:r>
              <a:rPr lang="en-US" altLang="zh-CN" sz="2600" smtClean="0"/>
              <a:t> , </a:t>
            </a:r>
            <a:r>
              <a:rPr lang="zh-CN" altLang="en-US" sz="2600" smtClean="0"/>
              <a:t>即上下文菜单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例如，一个</a:t>
            </a:r>
            <a:r>
              <a:rPr lang="en-US" altLang="zh-CN" sz="2600" smtClean="0"/>
              <a:t>ListBox</a:t>
            </a:r>
            <a:r>
              <a:rPr lang="zh-CN" altLang="en-US" sz="2600" smtClean="0"/>
              <a:t>上右键点击时，显示上下文菜单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</p:txBody>
      </p:sp>
    </p:spTree>
    <p:extLst>
      <p:ext uri="{BB962C8B-B14F-4D97-AF65-F5344CB8AC3E}">
        <p14:creationId xmlns:p14="http://schemas.microsoft.com/office/powerpoint/2010/main" val="35185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右键菜单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添加 </a:t>
            </a:r>
            <a:r>
              <a:rPr lang="en-US" altLang="zh-CN" sz="2600" smtClean="0"/>
              <a:t>ContextMenuStrip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  在设计器里直接可视化编辑即可</a:t>
            </a:r>
            <a:endParaRPr lang="en-US" altLang="zh-CN" smtClean="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给</a:t>
            </a:r>
            <a:r>
              <a:rPr lang="en-US" altLang="zh-CN" sz="2600" smtClean="0"/>
              <a:t>ListBox </a:t>
            </a:r>
            <a:r>
              <a:rPr lang="zh-CN" altLang="en-US" sz="2600" smtClean="0"/>
              <a:t>添加鼠标事件 </a:t>
            </a:r>
            <a:r>
              <a:rPr lang="en-US" altLang="zh-CN" sz="2600" smtClean="0"/>
              <a:t>MouseUp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void listBox1_Mouse(sender</a:t>
            </a:r>
            <a:r>
              <a:rPr lang="en-US" altLang="zh-CN">
                <a:solidFill>
                  <a:srgbClr val="0070C0"/>
                </a:solidFill>
              </a:rPr>
              <a:t>, </a:t>
            </a:r>
            <a:r>
              <a:rPr lang="en-US" altLang="zh-CN" smtClean="0">
                <a:solidFill>
                  <a:srgbClr val="0070C0"/>
                </a:solidFill>
              </a:rPr>
              <a:t>e</a:t>
            </a:r>
            <a:r>
              <a:rPr lang="en-US" altLang="zh-CN">
                <a:solidFill>
                  <a:srgbClr val="0070C0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 smtClean="0"/>
              <a:t>3 </a:t>
            </a:r>
            <a:r>
              <a:rPr lang="zh-CN" altLang="en-US" sz="2600" smtClean="0"/>
              <a:t>弹出上下文菜单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contextMenuStrip1.Show(listBox1</a:t>
            </a:r>
            <a:r>
              <a:rPr lang="en-US" altLang="zh-CN">
                <a:solidFill>
                  <a:srgbClr val="0070C0"/>
                </a:solidFill>
              </a:rPr>
              <a:t>, e.Location);</a:t>
            </a:r>
          </a:p>
        </p:txBody>
      </p:sp>
    </p:spTree>
    <p:extLst>
      <p:ext uri="{BB962C8B-B14F-4D97-AF65-F5344CB8AC3E}">
        <p14:creationId xmlns:p14="http://schemas.microsoft.com/office/powerpoint/2010/main" val="23181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右键菜单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4 </a:t>
            </a:r>
            <a:r>
              <a:rPr lang="zh-CN" altLang="en-US" sz="2600" smtClean="0"/>
              <a:t>区分上下文，作不同的处理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- </a:t>
            </a:r>
            <a:r>
              <a:rPr lang="zh-CN" altLang="en-US" sz="2600" smtClean="0"/>
              <a:t>若点中了一项，则允许某些菜单 </a:t>
            </a:r>
            <a:r>
              <a:rPr lang="en-US" altLang="zh-CN" sz="2600" smtClean="0"/>
              <a:t>(</a:t>
            </a:r>
            <a:r>
              <a:rPr lang="zh-CN" altLang="en-US" sz="2600" smtClean="0"/>
              <a:t> </a:t>
            </a:r>
            <a:r>
              <a:rPr lang="zh-CN" altLang="en-US" sz="2600" smtClean="0">
                <a:solidFill>
                  <a:srgbClr val="0070C0"/>
                </a:solidFill>
              </a:rPr>
              <a:t>修改</a:t>
            </a:r>
            <a:r>
              <a:rPr lang="en-US" altLang="zh-CN" sz="2600" smtClean="0">
                <a:solidFill>
                  <a:srgbClr val="0070C0"/>
                </a:solidFill>
              </a:rPr>
              <a:t>/</a:t>
            </a:r>
            <a:r>
              <a:rPr lang="zh-CN" altLang="en-US" sz="2600" smtClean="0">
                <a:solidFill>
                  <a:srgbClr val="0070C0"/>
                </a:solidFill>
              </a:rPr>
              <a:t>删除</a:t>
            </a:r>
            <a:r>
              <a:rPr lang="en-US" altLang="zh-CN" sz="260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- </a:t>
            </a:r>
            <a:r>
              <a:rPr lang="zh-CN" altLang="en-US" sz="2600" smtClean="0"/>
              <a:t>若点中任何项，则禁用某些菜单 </a:t>
            </a:r>
            <a:r>
              <a:rPr lang="en-US" altLang="zh-CN" sz="2600" smtClean="0"/>
              <a:t>(</a:t>
            </a:r>
            <a:r>
              <a:rPr lang="zh-CN" altLang="en-US" sz="2600" smtClean="0"/>
              <a:t> </a:t>
            </a:r>
            <a:r>
              <a:rPr lang="zh-CN" altLang="en-US" sz="2600" smtClean="0">
                <a:solidFill>
                  <a:srgbClr val="0070C0"/>
                </a:solidFill>
              </a:rPr>
              <a:t>修改</a:t>
            </a:r>
            <a:r>
              <a:rPr lang="en-US" altLang="zh-CN" sz="2600" smtClean="0">
                <a:solidFill>
                  <a:srgbClr val="0070C0"/>
                </a:solidFill>
              </a:rPr>
              <a:t>/</a:t>
            </a:r>
            <a:r>
              <a:rPr lang="zh-CN" altLang="en-US" sz="2600" smtClean="0">
                <a:solidFill>
                  <a:srgbClr val="0070C0"/>
                </a:solidFill>
              </a:rPr>
              <a:t>删除</a:t>
            </a:r>
            <a:r>
              <a:rPr lang="en-US" altLang="zh-CN" sz="2600" smtClean="0"/>
              <a:t>)</a:t>
            </a:r>
            <a:r>
              <a:rPr lang="zh-CN" altLang="en-US" sz="2600" smtClean="0"/>
              <a:t> 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21691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根据鼠标点击的位置，判断点中了哪一项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int </a:t>
            </a:r>
            <a:r>
              <a:rPr lang="en-US" altLang="zh-CN">
                <a:solidFill>
                  <a:srgbClr val="0070C0"/>
                </a:solidFill>
              </a:rPr>
              <a:t>index = listBox1.IndexFromPoint(e.Location);</a:t>
            </a:r>
            <a:endParaRPr lang="en-US" altLang="zh-CN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1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760</TotalTime>
  <Words>141</Words>
  <Application>Microsoft Office PowerPoint</Application>
  <PresentationFormat>自定义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季度收入演示文稿</vt:lpstr>
      <vt:lpstr>13.3 右键菜单</vt:lpstr>
      <vt:lpstr>右键菜单</vt:lpstr>
      <vt:lpstr>右键菜单</vt:lpstr>
      <vt:lpstr>右键菜单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1530</cp:revision>
  <dcterms:created xsi:type="dcterms:W3CDTF">2016-05-27T23:04:00Z</dcterms:created>
  <dcterms:modified xsi:type="dcterms:W3CDTF">2020-02-19T03:40:29Z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