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9" r:id="rId3"/>
    <p:sldId id="323" r:id="rId4"/>
    <p:sldId id="324" r:id="rId5"/>
    <p:sldId id="325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14.1 </a:t>
            </a:r>
            <a:r>
              <a:rPr lang="zh-CN" altLang="en-US" smtClean="0">
                <a:latin typeface="宋体" panose="02010600030101010101" pitchFamily="2" charset="-122"/>
              </a:rPr>
              <a:t>列表控件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列表</a:t>
            </a:r>
            <a:r>
              <a:rPr lang="zh-CN" altLang="en-US">
                <a:solidFill>
                  <a:srgbClr val="002060"/>
                </a:solidFill>
              </a:rPr>
              <a:t>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列表控件</a:t>
            </a:r>
            <a:r>
              <a:rPr lang="en-US" altLang="zh-CN" sz="2600" smtClean="0"/>
              <a:t> </a:t>
            </a:r>
            <a:r>
              <a:rPr lang="en-US" altLang="zh-CN" sz="2600" smtClean="0">
                <a:solidFill>
                  <a:srgbClr val="0070C0"/>
                </a:solidFill>
              </a:rPr>
              <a:t>ListView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相当于 </a:t>
            </a:r>
            <a:r>
              <a:rPr lang="en-US" altLang="zh-CN" sz="2600" smtClean="0"/>
              <a:t>ListBox </a:t>
            </a:r>
            <a:r>
              <a:rPr lang="zh-CN" altLang="en-US" sz="2600" smtClean="0"/>
              <a:t>的增强版，支持多列显示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最典型的例子：</a:t>
            </a:r>
            <a:r>
              <a:rPr lang="en-US" altLang="zh-CN" sz="2600" smtClean="0"/>
              <a:t>Windows</a:t>
            </a:r>
            <a:r>
              <a:rPr lang="zh-CN" altLang="en-US" sz="2600" smtClean="0"/>
              <a:t>的文件管理器的列表显示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列表</a:t>
            </a:r>
            <a:r>
              <a:rPr lang="zh-CN" altLang="en-US">
                <a:solidFill>
                  <a:srgbClr val="002060"/>
                </a:solidFill>
              </a:rPr>
              <a:t>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列表控件的几种视图：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Detail</a:t>
            </a:r>
            <a:r>
              <a:rPr lang="en-US" altLang="zh-CN" sz="2600" smtClean="0"/>
              <a:t> : </a:t>
            </a:r>
            <a:r>
              <a:rPr lang="zh-CN" altLang="en-US" sz="2600" smtClean="0"/>
              <a:t>详情模式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List</a:t>
            </a:r>
            <a:r>
              <a:rPr lang="en-US" altLang="zh-CN" sz="2600" smtClean="0"/>
              <a:t>: </a:t>
            </a:r>
            <a:r>
              <a:rPr lang="zh-CN" altLang="en-US" sz="2600" smtClean="0"/>
              <a:t>列表模式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LargeIcon</a:t>
            </a:r>
            <a:r>
              <a:rPr lang="en-US" altLang="zh-CN" sz="2600" smtClean="0"/>
              <a:t> : </a:t>
            </a:r>
            <a:r>
              <a:rPr lang="zh-CN" altLang="en-US" sz="2600" smtClean="0"/>
              <a:t>大图标模式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SmallIcon</a:t>
            </a:r>
            <a:r>
              <a:rPr lang="en-US" altLang="zh-CN" sz="2600" smtClean="0"/>
              <a:t> : </a:t>
            </a:r>
            <a:r>
              <a:rPr lang="zh-CN" altLang="en-US" sz="2600" smtClean="0"/>
              <a:t>小图标模式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3525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列表</a:t>
            </a:r>
            <a:r>
              <a:rPr lang="zh-CN" altLang="en-US">
                <a:solidFill>
                  <a:srgbClr val="002060"/>
                </a:solidFill>
              </a:rPr>
              <a:t>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列表控件的几个特点：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显示模式可以切换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可以多字段显示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/>
              <a:t>可以</a:t>
            </a:r>
            <a:r>
              <a:rPr lang="zh-CN" altLang="en-US"/>
              <a:t>设置</a:t>
            </a:r>
            <a:r>
              <a:rPr lang="zh-CN" altLang="en-US" smtClean="0"/>
              <a:t>图标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标签可以编辑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每列可以单独排序 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自定义绘制的技术，在</a:t>
            </a:r>
            <a:r>
              <a:rPr lang="en-US" altLang="zh-CN" sz="2600" smtClean="0"/>
              <a:t>WinForm</a:t>
            </a:r>
            <a:r>
              <a:rPr lang="zh-CN" altLang="en-US" sz="2600" smtClean="0"/>
              <a:t>高级篇讲解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9537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列表控件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示例：添加一个</a:t>
            </a:r>
            <a:r>
              <a:rPr lang="en-US" altLang="zh-CN" sz="2600" smtClean="0"/>
              <a:t>ListView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设置显示模式 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设置列标题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添加数据项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0712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813</TotalTime>
  <Words>116</Words>
  <Application>Microsoft Office PowerPoint</Application>
  <PresentationFormat>自定义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14.1 列表控件</vt:lpstr>
      <vt:lpstr>列表控件</vt:lpstr>
      <vt:lpstr>列表控件</vt:lpstr>
      <vt:lpstr>列表控件</vt:lpstr>
      <vt:lpstr>列表控件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1556</cp:revision>
  <dcterms:created xsi:type="dcterms:W3CDTF">2016-05-27T23:04:00Z</dcterms:created>
  <dcterms:modified xsi:type="dcterms:W3CDTF">2020-02-20T02:28:23Z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