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19" r:id="rId3"/>
    <p:sldId id="326" r:id="rId4"/>
    <p:sldId id="327" r:id="rId5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14.2 </a:t>
            </a:r>
            <a:r>
              <a:rPr lang="zh-CN" altLang="en-US" smtClean="0">
                <a:latin typeface="宋体" panose="02010600030101010101" pitchFamily="2" charset="-122"/>
              </a:rPr>
              <a:t>添加</a:t>
            </a:r>
            <a:r>
              <a:rPr lang="zh-CN" altLang="en-US">
                <a:latin typeface="宋体" panose="02010600030101010101" pitchFamily="2" charset="-122"/>
              </a:rPr>
              <a:t>数据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添加数据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演示：用</a:t>
            </a:r>
            <a:r>
              <a:rPr lang="en-US" altLang="zh-CN" sz="2600" smtClean="0"/>
              <a:t>ListView</a:t>
            </a:r>
            <a:r>
              <a:rPr lang="zh-CN" altLang="en-US" sz="2600" smtClean="0"/>
              <a:t>将 </a:t>
            </a:r>
            <a:r>
              <a:rPr lang="en-US" altLang="zh-CN" sz="2600" smtClean="0">
                <a:solidFill>
                  <a:srgbClr val="0070C0"/>
                </a:solidFill>
              </a:rPr>
              <a:t>C:\ </a:t>
            </a:r>
            <a:r>
              <a:rPr lang="zh-CN" altLang="en-US" sz="2600" smtClean="0"/>
              <a:t>盘下的文件夹</a:t>
            </a:r>
            <a:r>
              <a:rPr lang="zh-CN" altLang="en-US" sz="2600"/>
              <a:t>、</a:t>
            </a:r>
            <a:r>
              <a:rPr lang="zh-CN" altLang="en-US" sz="2600" smtClean="0"/>
              <a:t>文件列出</a:t>
            </a:r>
            <a:r>
              <a:rPr lang="en-US" altLang="zh-CN" sz="2600" smtClean="0"/>
              <a:t>..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对照代码讲解。。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5185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添加数据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图标设置 </a:t>
            </a:r>
            <a:r>
              <a:rPr lang="en-US" altLang="zh-CN" sz="2600" smtClean="0"/>
              <a:t>: 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70C0"/>
                </a:solidFill>
              </a:rPr>
              <a:t>  listView1.LargeImageList </a:t>
            </a:r>
            <a:r>
              <a:rPr lang="zh-CN" altLang="en-US" sz="2600" smtClean="0"/>
              <a:t>用于大图标模式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 </a:t>
            </a:r>
            <a:r>
              <a:rPr lang="en-US" altLang="zh-CN" sz="2600" smtClean="0">
                <a:solidFill>
                  <a:srgbClr val="0070C0"/>
                </a:solidFill>
              </a:rPr>
              <a:t> listView1.SmallImageList </a:t>
            </a:r>
            <a:r>
              <a:rPr lang="zh-CN" altLang="en-US" sz="2600" smtClean="0"/>
              <a:t>用于其他显示模式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在添加一项时，指定所使用的图片的索</a:t>
            </a:r>
            <a:r>
              <a:rPr lang="zh-CN" altLang="en-US" sz="2600"/>
              <a:t>引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70C0"/>
                </a:solidFill>
              </a:rPr>
              <a:t>  item = new </a:t>
            </a:r>
            <a:r>
              <a:rPr lang="en-US" altLang="zh-CN" sz="2600">
                <a:solidFill>
                  <a:srgbClr val="0070C0"/>
                </a:solidFill>
              </a:rPr>
              <a:t>ListViewItem(label, imageIndex)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198379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添加数据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显示性能优化：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在批量添加数据时，为了避免界面频繁更新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 </a:t>
            </a:r>
            <a:r>
              <a:rPr lang="en-US" altLang="zh-CN" sz="2600">
                <a:solidFill>
                  <a:srgbClr val="0070C0"/>
                </a:solidFill>
              </a:rPr>
              <a:t>listView1.BeginUpdate</a:t>
            </a:r>
            <a:r>
              <a:rPr lang="en-US" altLang="zh-CN" sz="2600" smtClean="0">
                <a:solidFill>
                  <a:srgbClr val="0070C0"/>
                </a:solidFill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 </a:t>
            </a:r>
            <a:r>
              <a:rPr lang="en-US" altLang="zh-CN" sz="2600" smtClean="0">
                <a:solidFill>
                  <a:srgbClr val="0070C0"/>
                </a:solidFill>
              </a:rPr>
              <a:t>… </a:t>
            </a:r>
            <a:r>
              <a:rPr lang="zh-CN" altLang="en-US" sz="2600" smtClean="0">
                <a:solidFill>
                  <a:srgbClr val="0070C0"/>
                </a:solidFill>
              </a:rPr>
              <a:t>修改显示数据 </a:t>
            </a:r>
            <a:r>
              <a:rPr lang="en-US" altLang="zh-CN" sz="2600" smtClean="0">
                <a:solidFill>
                  <a:srgbClr val="0070C0"/>
                </a:solidFill>
              </a:rPr>
              <a:t>…</a:t>
            </a:r>
            <a:endParaRPr lang="en-US" altLang="zh-CN" sz="260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70C0"/>
                </a:solidFill>
              </a:rPr>
              <a:t> listView1.EndUpdate();</a:t>
            </a:r>
          </a:p>
        </p:txBody>
      </p:sp>
    </p:spTree>
    <p:extLst>
      <p:ext uri="{BB962C8B-B14F-4D97-AF65-F5344CB8AC3E}">
        <p14:creationId xmlns:p14="http://schemas.microsoft.com/office/powerpoint/2010/main" val="137076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828</TotalTime>
  <Words>100</Words>
  <Application>Microsoft Office PowerPoint</Application>
  <PresentationFormat>自定义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幼圆</vt:lpstr>
      <vt:lpstr>Arial</vt:lpstr>
      <vt:lpstr>Century Gothic</vt:lpstr>
      <vt:lpstr>Palatino Linotype</vt:lpstr>
      <vt:lpstr>季度收入演示文稿</vt:lpstr>
      <vt:lpstr>14.2 添加数据</vt:lpstr>
      <vt:lpstr>添加数据</vt:lpstr>
      <vt:lpstr>添加数据</vt:lpstr>
      <vt:lpstr>添加数据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1572</cp:revision>
  <dcterms:created xsi:type="dcterms:W3CDTF">2016-05-27T23:04:00Z</dcterms:created>
  <dcterms:modified xsi:type="dcterms:W3CDTF">2020-02-20T03:11:23Z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