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19" r:id="rId3"/>
    <p:sldId id="328" r:id="rId4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14.4 </a:t>
            </a:r>
            <a:r>
              <a:rPr lang="zh-CN" altLang="en-US" smtClean="0">
                <a:latin typeface="宋体" panose="02010600030101010101" pitchFamily="2" charset="-122"/>
              </a:rPr>
              <a:t>列</a:t>
            </a:r>
            <a:r>
              <a:rPr lang="zh-CN" altLang="en-US">
                <a:latin typeface="宋体" panose="02010600030101010101" pitchFamily="2" charset="-122"/>
              </a:rPr>
              <a:t>的排序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列的排序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演示</a:t>
            </a:r>
            <a:r>
              <a:rPr lang="zh-CN" altLang="en-US" sz="2600" smtClean="0"/>
              <a:t>：实现列表控件的排序功能。。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对照</a:t>
            </a:r>
            <a:r>
              <a:rPr lang="en-US" altLang="zh-CN" sz="2600" smtClean="0"/>
              <a:t>《</a:t>
            </a:r>
            <a:r>
              <a:rPr lang="zh-CN" altLang="en-US" sz="2600" smtClean="0">
                <a:solidFill>
                  <a:srgbClr val="0070C0"/>
                </a:solidFill>
              </a:rPr>
              <a:t>图文教程 </a:t>
            </a:r>
            <a:r>
              <a:rPr lang="en-US" altLang="zh-CN" sz="2600" smtClean="0"/>
              <a:t>》</a:t>
            </a:r>
            <a:r>
              <a:rPr lang="zh-CN" altLang="en-US" sz="2600"/>
              <a:t>进行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5185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每个</a:t>
            </a:r>
            <a:r>
              <a:rPr lang="en-US" altLang="zh-CN" sz="2600" smtClean="0"/>
              <a:t>ListViewItem</a:t>
            </a:r>
            <a:r>
              <a:rPr lang="zh-CN" altLang="en-US" sz="2600" smtClean="0"/>
              <a:t>可以关联一个</a:t>
            </a:r>
            <a:r>
              <a:rPr lang="en-US" altLang="zh-CN" sz="2600" smtClean="0"/>
              <a:t>Tag</a:t>
            </a:r>
            <a:r>
              <a:rPr lang="zh-CN" altLang="en-US" sz="2600" smtClean="0"/>
              <a:t>对象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在</a:t>
            </a:r>
            <a:r>
              <a:rPr lang="en-US" altLang="zh-CN" sz="2600" smtClean="0"/>
              <a:t>WinForm</a:t>
            </a:r>
            <a:r>
              <a:rPr lang="zh-CN" altLang="en-US" sz="2600" smtClean="0"/>
              <a:t>里，</a:t>
            </a:r>
            <a:r>
              <a:rPr lang="en-US" altLang="zh-CN" sz="2600" smtClean="0"/>
              <a:t>Tag</a:t>
            </a:r>
            <a:r>
              <a:rPr lang="zh-CN" altLang="en-US" sz="2600" smtClean="0"/>
              <a:t>一般用于关联一个数据对象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9355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831</TotalTime>
  <Words>57</Words>
  <Application>Microsoft Office PowerPoint</Application>
  <PresentationFormat>自定义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幼圆</vt:lpstr>
      <vt:lpstr>Arial</vt:lpstr>
      <vt:lpstr>Century Gothic</vt:lpstr>
      <vt:lpstr>Palatino Linotype</vt:lpstr>
      <vt:lpstr>季度收入演示文稿</vt:lpstr>
      <vt:lpstr>14.4 列的排序</vt:lpstr>
      <vt:lpstr>列的排序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1583</cp:revision>
  <dcterms:created xsi:type="dcterms:W3CDTF">2016-05-27T23:04:00Z</dcterms:created>
  <dcterms:modified xsi:type="dcterms:W3CDTF">2020-02-20T08:24:33Z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