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9" r:id="rId3"/>
    <p:sldId id="328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15.2 </a:t>
            </a:r>
            <a:r>
              <a:rPr lang="zh-CN" altLang="en-US" smtClean="0">
                <a:latin typeface="宋体" panose="02010600030101010101" pitchFamily="2" charset="-122"/>
              </a:rPr>
              <a:t>表格</a:t>
            </a:r>
            <a:r>
              <a:rPr lang="zh-CN" altLang="en-US">
                <a:latin typeface="宋体" panose="02010600030101010101" pitchFamily="2" charset="-122"/>
              </a:rPr>
              <a:t>的使用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表格</a:t>
            </a:r>
            <a:r>
              <a:rPr lang="zh-CN" altLang="en-US" smtClean="0">
                <a:solidFill>
                  <a:srgbClr val="002060"/>
                </a:solidFill>
              </a:rPr>
              <a:t>的属性设置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几个基本的属性</a:t>
            </a:r>
            <a:r>
              <a:rPr lang="en-US" altLang="zh-CN" sz="260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列设定  </a:t>
            </a: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zh-CN" altLang="en-US" sz="2600" smtClean="0">
                <a:solidFill>
                  <a:srgbClr val="0070C0"/>
                </a:solidFill>
              </a:rPr>
              <a:t>杂项</a:t>
            </a:r>
            <a:r>
              <a:rPr lang="en-US" altLang="zh-CN" sz="2600" smtClean="0">
                <a:solidFill>
                  <a:srgbClr val="0070C0"/>
                </a:solidFill>
              </a:rPr>
              <a:t>] Columns</a:t>
            </a: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列标题是否可见 </a:t>
            </a: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zh-CN" altLang="en-US" sz="2600" smtClean="0">
                <a:solidFill>
                  <a:srgbClr val="0070C0"/>
                </a:solidFill>
              </a:rPr>
              <a:t>外观</a:t>
            </a:r>
            <a:r>
              <a:rPr lang="en-US" altLang="zh-CN" sz="2600" smtClean="0">
                <a:solidFill>
                  <a:srgbClr val="0070C0"/>
                </a:solidFill>
              </a:rPr>
              <a:t>] ColumnHeadersVisible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行标题是否可见 </a:t>
            </a: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zh-CN" altLang="en-US" sz="2600" smtClean="0">
                <a:solidFill>
                  <a:srgbClr val="0070C0"/>
                </a:solidFill>
              </a:rPr>
              <a:t>外观</a:t>
            </a:r>
            <a:r>
              <a:rPr lang="en-US" altLang="zh-CN" sz="2600" smtClean="0">
                <a:solidFill>
                  <a:srgbClr val="0070C0"/>
                </a:solidFill>
              </a:rPr>
              <a:t>] RowHeadersVisible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4 </a:t>
            </a:r>
            <a:r>
              <a:rPr lang="zh-CN" altLang="en-US" sz="2600" smtClean="0"/>
              <a:t>允许用户添加 </a:t>
            </a:r>
            <a:r>
              <a:rPr lang="en-US" altLang="zh-CN" sz="2600" smtClean="0">
                <a:solidFill>
                  <a:srgbClr val="0070C0"/>
                </a:solidFill>
              </a:rPr>
              <a:t>[</a:t>
            </a:r>
            <a:r>
              <a:rPr lang="zh-CN" altLang="en-US" sz="2600" smtClean="0">
                <a:solidFill>
                  <a:srgbClr val="0070C0"/>
                </a:solidFill>
              </a:rPr>
              <a:t>行为</a:t>
            </a:r>
            <a:r>
              <a:rPr lang="en-US" altLang="zh-CN" sz="2600" smtClean="0">
                <a:solidFill>
                  <a:srgbClr val="0070C0"/>
                </a:solidFill>
              </a:rPr>
              <a:t>] AllowUserToAddRows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表格</a:t>
            </a:r>
            <a:r>
              <a:rPr lang="zh-CN" altLang="en-US" smtClean="0">
                <a:solidFill>
                  <a:srgbClr val="002060"/>
                </a:solidFill>
              </a:rPr>
              <a:t>的基础操作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增加一行数据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0070C0"/>
                </a:solidFill>
              </a:rPr>
              <a:t>grid.Rows.Add()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获取所有行的数据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 grid[ </a:t>
            </a:r>
            <a:r>
              <a:rPr lang="en-US" altLang="zh-CN" smtClean="0">
                <a:solidFill>
                  <a:srgbClr val="FF0000"/>
                </a:solidFill>
              </a:rPr>
              <a:t>col, row</a:t>
            </a:r>
            <a:r>
              <a:rPr lang="en-US" altLang="zh-CN" smtClean="0">
                <a:solidFill>
                  <a:srgbClr val="0070C0"/>
                </a:solidFill>
              </a:rPr>
              <a:t>]   </a:t>
            </a:r>
            <a:r>
              <a:rPr lang="en-US" altLang="zh-CN" smtClean="0">
                <a:sym typeface="Wingdings" panose="05000000000000000000" pitchFamily="2" charset="2"/>
              </a:rPr>
              <a:t> </a:t>
            </a:r>
            <a:r>
              <a:rPr lang="zh-CN" altLang="en-US" smtClean="0">
                <a:sym typeface="Wingdings" panose="05000000000000000000" pitchFamily="2" charset="2"/>
              </a:rPr>
              <a:t>注意顺序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 grid.Rows[i].Cells[j] 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3 </a:t>
            </a:r>
            <a:r>
              <a:rPr lang="zh-CN" altLang="en-US" smtClean="0"/>
              <a:t>删除一行   </a:t>
            </a:r>
            <a:r>
              <a:rPr lang="en-US" altLang="zh-CN" smtClean="0">
                <a:solidFill>
                  <a:srgbClr val="0070C0"/>
                </a:solidFill>
              </a:rPr>
              <a:t>grid.Rows.RemoveAt ( i 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zh-CN" altLang="en-US" smtClean="0"/>
              <a:t>删除选中的行 </a:t>
            </a:r>
            <a:r>
              <a:rPr lang="en-US" altLang="zh-CN" smtClean="0">
                <a:solidFill>
                  <a:srgbClr val="0070C0"/>
                </a:solidFill>
              </a:rPr>
              <a:t>grid.Rows.Remove( )</a:t>
            </a:r>
          </a:p>
        </p:txBody>
      </p:sp>
    </p:spTree>
    <p:extLst>
      <p:ext uri="{BB962C8B-B14F-4D97-AF65-F5344CB8AC3E}">
        <p14:creationId xmlns:p14="http://schemas.microsoft.com/office/powerpoint/2010/main" val="3048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831</TotalTime>
  <Words>102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Wingdings</vt:lpstr>
      <vt:lpstr>季度收入演示文稿</vt:lpstr>
      <vt:lpstr>15.2 表格的使用</vt:lpstr>
      <vt:lpstr>表格的属性设置</vt:lpstr>
      <vt:lpstr>表格的基础操作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1592</cp:revision>
  <dcterms:created xsi:type="dcterms:W3CDTF">2016-05-27T23:04:00Z</dcterms:created>
  <dcterms:modified xsi:type="dcterms:W3CDTF">2020-02-22T03:00:15Z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