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9" r:id="rId3"/>
    <p:sldId id="329" r:id="rId4"/>
    <p:sldId id="328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15.3 </a:t>
            </a:r>
            <a:r>
              <a:rPr lang="zh-CN" altLang="en-US" smtClean="0">
                <a:latin typeface="宋体" panose="02010600030101010101" pitchFamily="2" charset="-122"/>
              </a:rPr>
              <a:t>单元格</a:t>
            </a:r>
            <a:r>
              <a:rPr lang="zh-CN" altLang="en-US">
                <a:latin typeface="宋体" panose="02010600030101010101" pitchFamily="2" charset="-122"/>
              </a:rPr>
              <a:t>的编辑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单元格的编辑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>
                <a:solidFill>
                  <a:srgbClr val="002060"/>
                </a:solidFill>
              </a:rPr>
              <a:t>单元格的编辑</a:t>
            </a:r>
            <a:r>
              <a:rPr lang="zh-CN" altLang="en-US" sz="2600" smtClean="0"/>
              <a:t>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两种办法：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原位编辑，直接在表格里编辑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响应单元格的双击或右击，打开</a:t>
            </a:r>
            <a:r>
              <a:rPr lang="zh-CN" altLang="en-US" sz="2600"/>
              <a:t>一</a:t>
            </a:r>
            <a:r>
              <a:rPr lang="zh-CN" altLang="en-US" sz="2600"/>
              <a:t>个</a:t>
            </a:r>
            <a:r>
              <a:rPr lang="zh-CN" altLang="en-US" sz="2600" smtClean="0"/>
              <a:t>对话框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 </a:t>
            </a:r>
            <a:r>
              <a:rPr lang="zh-CN" altLang="en-US" sz="2600" smtClean="0"/>
              <a:t>需自己定义一个对话框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35185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单元格的编辑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>
                <a:solidFill>
                  <a:srgbClr val="002060"/>
                </a:solidFill>
              </a:rPr>
              <a:t>直接编辑</a:t>
            </a:r>
            <a:r>
              <a:rPr lang="zh-CN" altLang="en-US" sz="2600" smtClean="0"/>
              <a:t>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1 grid.Columns[0</a:t>
            </a:r>
            <a:r>
              <a:rPr lang="en-US" altLang="zh-CN"/>
              <a:t>].ReadOnly </a:t>
            </a:r>
            <a:r>
              <a:rPr lang="en-US" altLang="zh-CN"/>
              <a:t>= </a:t>
            </a:r>
            <a:r>
              <a:rPr lang="en-US" altLang="zh-CN" smtClean="0"/>
              <a:t>false;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ReadOnly</a:t>
            </a:r>
            <a:r>
              <a:rPr lang="zh-CN" altLang="en-US" smtClean="0"/>
              <a:t>为</a:t>
            </a:r>
            <a:r>
              <a:rPr lang="en-US" altLang="zh-CN" smtClean="0"/>
              <a:t>true</a:t>
            </a:r>
            <a:r>
              <a:rPr lang="zh-CN" altLang="en-US" smtClean="0"/>
              <a:t>时，此列不可直接编辑</a:t>
            </a:r>
            <a:endParaRPr lang="en-US" altLang="zh-CN" smtClean="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mtClean="0"/>
              <a:t>2 </a:t>
            </a:r>
            <a:r>
              <a:rPr lang="zh-CN" altLang="en-US" smtClean="0"/>
              <a:t>启</a:t>
            </a:r>
            <a:r>
              <a:rPr lang="zh-CN" altLang="en-US"/>
              <a:t>动</a:t>
            </a:r>
            <a:r>
              <a:rPr lang="zh-CN" altLang="en-US" smtClean="0"/>
              <a:t>编辑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zh-CN" altLang="en-US" smtClean="0"/>
              <a:t>选中该单元格，再单击之，则启动编辑</a:t>
            </a:r>
            <a:endParaRPr lang="en-US" altLang="zh-CN" smtClean="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mtClean="0"/>
              <a:t>3 </a:t>
            </a:r>
            <a:r>
              <a:rPr lang="zh-CN" altLang="en-US" smtClean="0"/>
              <a:t>编辑后输入验证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zh-CN" altLang="en-US" smtClean="0"/>
              <a:t>当编辑后按回车，触发 </a:t>
            </a:r>
            <a:r>
              <a:rPr lang="en-US" altLang="zh-CN" smtClean="0">
                <a:solidFill>
                  <a:srgbClr val="0070C0"/>
                </a:solidFill>
              </a:rPr>
              <a:t>[</a:t>
            </a:r>
            <a:r>
              <a:rPr lang="zh-CN" altLang="en-US" smtClean="0">
                <a:solidFill>
                  <a:srgbClr val="0070C0"/>
                </a:solidFill>
              </a:rPr>
              <a:t>焦点</a:t>
            </a:r>
            <a:r>
              <a:rPr lang="en-US" altLang="zh-CN" smtClean="0">
                <a:solidFill>
                  <a:srgbClr val="0070C0"/>
                </a:solidFill>
              </a:rPr>
              <a:t>]CellValidating </a:t>
            </a:r>
            <a:r>
              <a:rPr lang="zh-CN" altLang="en-US" smtClean="0"/>
              <a:t>事件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更多练习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请自行完成，以对话框方式完成数据的修改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3048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840</TotalTime>
  <Words>122</Words>
  <Application>Microsoft Office PowerPoint</Application>
  <PresentationFormat>自定义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Palatino Linotype</vt:lpstr>
      <vt:lpstr>季度收入演示文稿</vt:lpstr>
      <vt:lpstr>15.3 单元格的编辑</vt:lpstr>
      <vt:lpstr>单元格的编辑</vt:lpstr>
      <vt:lpstr>单元格的编辑</vt:lpstr>
      <vt:lpstr>更多练习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1606</cp:revision>
  <dcterms:created xsi:type="dcterms:W3CDTF">2016-05-27T23:04:00Z</dcterms:created>
  <dcterms:modified xsi:type="dcterms:W3CDTF">2020-02-22T06:09:07Z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