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9" r:id="rId3"/>
    <p:sldId id="330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15.4 </a:t>
            </a:r>
            <a:r>
              <a:rPr lang="zh-CN" altLang="en-US" smtClean="0">
                <a:latin typeface="宋体" panose="02010600030101010101" pitchFamily="2" charset="-122"/>
              </a:rPr>
              <a:t>单元格</a:t>
            </a:r>
            <a:r>
              <a:rPr lang="zh-CN" altLang="en-US">
                <a:latin typeface="宋体" panose="02010600030101010101" pitchFamily="2" charset="-122"/>
              </a:rPr>
              <a:t>的自定义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单元格的自定义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DataGridView </a:t>
            </a:r>
            <a:r>
              <a:rPr lang="zh-CN" altLang="en-US" sz="2600" smtClean="0"/>
              <a:t>的</a:t>
            </a:r>
            <a:r>
              <a:rPr lang="zh-CN" altLang="en-US" sz="2600" smtClean="0"/>
              <a:t>单元格是可以自定义的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演示：。。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单元格的自定义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单元格的自定义包含</a:t>
            </a:r>
            <a:r>
              <a:rPr lang="en-US" altLang="zh-CN" sz="2600" smtClean="0"/>
              <a:t>2</a:t>
            </a:r>
            <a:r>
              <a:rPr lang="zh-CN" altLang="en-US" sz="2600" smtClean="0"/>
              <a:t>个方面：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单元格的显示可以自定义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/>
              <a:t> </a:t>
            </a:r>
            <a:r>
              <a:rPr lang="zh-CN" altLang="en-US" smtClean="0"/>
              <a:t>实现一个 </a:t>
            </a:r>
            <a:r>
              <a:rPr lang="en-US" altLang="zh-CN" smtClean="0">
                <a:solidFill>
                  <a:srgbClr val="0070C0"/>
                </a:solidFill>
              </a:rPr>
              <a:t>DataGridViewCell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单元格的编辑器可以自定义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</a:t>
            </a:r>
            <a:r>
              <a:rPr lang="zh-CN" altLang="en-US" smtClean="0"/>
              <a:t>实现一个 </a:t>
            </a:r>
            <a:r>
              <a:rPr lang="en-US" altLang="zh-CN" smtClean="0">
                <a:solidFill>
                  <a:srgbClr val="0070C0"/>
                </a:solidFill>
              </a:rPr>
              <a:t>IDataGridViewEditingControl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仅作了解，各种自定义技术都在 </a:t>
            </a:r>
            <a:r>
              <a:rPr lang="en-US" altLang="zh-CN" sz="2600" smtClean="0"/>
              <a:t>WinForm</a:t>
            </a:r>
            <a:r>
              <a:rPr lang="zh-CN" altLang="en-US" sz="2600" smtClean="0"/>
              <a:t>高级篇</a:t>
            </a:r>
          </a:p>
        </p:txBody>
      </p:sp>
    </p:spTree>
    <p:extLst>
      <p:ext uri="{BB962C8B-B14F-4D97-AF65-F5344CB8AC3E}">
        <p14:creationId xmlns:p14="http://schemas.microsoft.com/office/powerpoint/2010/main" val="2228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846</TotalTime>
  <Words>72</Words>
  <Application>Microsoft Office PowerPoint</Application>
  <PresentationFormat>自定义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15.4 单元格的自定义</vt:lpstr>
      <vt:lpstr>单元格的自定义</vt:lpstr>
      <vt:lpstr>单元格的自定义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1617</cp:revision>
  <dcterms:created xsi:type="dcterms:W3CDTF">2016-05-27T23:04:00Z</dcterms:created>
  <dcterms:modified xsi:type="dcterms:W3CDTF">2020-02-22T07:45:48Z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