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19" r:id="rId3"/>
    <p:sldId id="320" r:id="rId4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16.2 </a:t>
            </a:r>
            <a:r>
              <a:rPr lang="zh-CN" altLang="en-US" smtClean="0">
                <a:latin typeface="宋体" panose="02010600030101010101" pitchFamily="2" charset="-122"/>
              </a:rPr>
              <a:t>创建</a:t>
            </a:r>
            <a:r>
              <a:rPr lang="zh-CN" altLang="en-US">
                <a:latin typeface="宋体" panose="02010600030101010101" pitchFamily="2" charset="-122"/>
              </a:rPr>
              <a:t>项目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创建项目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创建 </a:t>
            </a:r>
            <a:r>
              <a:rPr lang="en-US" altLang="zh-CN" sz="2600" smtClean="0"/>
              <a:t>WinForms </a:t>
            </a:r>
            <a:r>
              <a:rPr lang="zh-CN" altLang="en-US" sz="2600" smtClean="0"/>
              <a:t>项目：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1 </a:t>
            </a:r>
            <a:r>
              <a:rPr lang="zh-CN" altLang="en-US" smtClean="0"/>
              <a:t>添加 </a:t>
            </a:r>
            <a:r>
              <a:rPr lang="en-US" altLang="zh-CN" smtClean="0"/>
              <a:t>DataGridView </a:t>
            </a:r>
            <a:endParaRPr lang="en-US" altLang="zh-CN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mtClean="0"/>
              <a:t>2 </a:t>
            </a:r>
            <a:r>
              <a:rPr lang="zh-CN" altLang="en-US" smtClean="0"/>
              <a:t>编辑列 </a:t>
            </a:r>
            <a:r>
              <a:rPr lang="en-US" altLang="zh-CN" smtClean="0"/>
              <a:t>Columns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将最后一列的宽度设为 </a:t>
            </a:r>
            <a:r>
              <a:rPr lang="en-US" altLang="zh-CN" smtClean="0"/>
              <a:t>Fill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mtClean="0"/>
              <a:t>3 </a:t>
            </a:r>
            <a:r>
              <a:rPr lang="zh-CN" altLang="en-US" smtClean="0"/>
              <a:t>添加 </a:t>
            </a:r>
            <a:r>
              <a:rPr lang="en-US" altLang="zh-CN" smtClean="0"/>
              <a:t>Student.cs </a:t>
            </a:r>
            <a:r>
              <a:rPr lang="zh-CN" altLang="en-US" smtClean="0"/>
              <a:t>类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添加几行数据，测试一下。。</a:t>
            </a: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5185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创建项目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表格的属性设置：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1 </a:t>
            </a:r>
            <a:r>
              <a:rPr lang="en-US" altLang="zh-CN" smtClean="0">
                <a:solidFill>
                  <a:srgbClr val="0070C0"/>
                </a:solidFill>
              </a:rPr>
              <a:t>ReadOnly</a:t>
            </a:r>
            <a:r>
              <a:rPr lang="en-US" altLang="zh-CN" smtClean="0"/>
              <a:t> :  True</a:t>
            </a:r>
            <a:r>
              <a:rPr lang="zh-CN" altLang="en-US" smtClean="0"/>
              <a:t>不可编辑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2 </a:t>
            </a:r>
            <a:r>
              <a:rPr lang="en-US" altLang="zh-CN" smtClean="0">
                <a:solidFill>
                  <a:srgbClr val="0070C0"/>
                </a:solidFill>
              </a:rPr>
              <a:t>AllowUserToAddRow</a:t>
            </a:r>
            <a:r>
              <a:rPr lang="en-US" altLang="zh-CN" smtClean="0"/>
              <a:t> : False </a:t>
            </a:r>
            <a:r>
              <a:rPr lang="zh-CN" altLang="en-US" smtClean="0"/>
              <a:t>不允许用户添加行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3 </a:t>
            </a:r>
            <a:r>
              <a:rPr lang="en-US" altLang="zh-CN" smtClean="0">
                <a:solidFill>
                  <a:srgbClr val="0070C0"/>
                </a:solidFill>
              </a:rPr>
              <a:t>SelectionMode</a:t>
            </a:r>
            <a:r>
              <a:rPr lang="en-US" altLang="zh-CN" smtClean="0"/>
              <a:t> : FullRowSelect </a:t>
            </a:r>
            <a:r>
              <a:rPr lang="zh-CN" altLang="en-US" smtClean="0"/>
              <a:t>整行选择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4 </a:t>
            </a:r>
            <a:r>
              <a:rPr lang="zh-CN" altLang="en-US" smtClean="0"/>
              <a:t>表格的边框与背景色调整。。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585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839</TotalTime>
  <Words>85</Words>
  <Application>Microsoft Office PowerPoint</Application>
  <PresentationFormat>自定义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幼圆</vt:lpstr>
      <vt:lpstr>Arial</vt:lpstr>
      <vt:lpstr>Century Gothic</vt:lpstr>
      <vt:lpstr>Palatino Linotype</vt:lpstr>
      <vt:lpstr>季度收入演示文稿</vt:lpstr>
      <vt:lpstr>16.2 创建项目</vt:lpstr>
      <vt:lpstr>创建项目</vt:lpstr>
      <vt:lpstr>创建项目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1602</cp:revision>
  <dcterms:created xsi:type="dcterms:W3CDTF">2016-05-27T23:04:00Z</dcterms:created>
  <dcterms:modified xsi:type="dcterms:W3CDTF">2020-02-23T01:21:06Z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